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290" r:id="rId2"/>
    <p:sldId id="292" r:id="rId3"/>
    <p:sldId id="293" r:id="rId4"/>
    <p:sldId id="294" r:id="rId5"/>
    <p:sldId id="296" r:id="rId6"/>
    <p:sldId id="297" r:id="rId7"/>
    <p:sldId id="299" r:id="rId8"/>
    <p:sldId id="301" r:id="rId9"/>
    <p:sldId id="302" r:id="rId10"/>
    <p:sldId id="303" r:id="rId11"/>
    <p:sldId id="304" r:id="rId12"/>
    <p:sldId id="305" r:id="rId13"/>
    <p:sldId id="307" r:id="rId14"/>
    <p:sldId id="308" r:id="rId15"/>
    <p:sldId id="309" r:id="rId16"/>
    <p:sldId id="310" r:id="rId17"/>
    <p:sldId id="278" r:id="rId18"/>
    <p:sldId id="312" r:id="rId19"/>
    <p:sldId id="313" r:id="rId20"/>
  </p:sldIdLst>
  <p:sldSz cx="9144000" cy="6858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7640"/>
    <a:srgbClr val="EA6B0C"/>
    <a:srgbClr val="CC8A2A"/>
    <a:srgbClr val="F54701"/>
    <a:srgbClr val="DD4001"/>
    <a:srgbClr val="FE530E"/>
    <a:srgbClr val="FE8A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05" autoAdjust="0"/>
    <p:restoredTop sz="9466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52" cy="51165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193" y="1"/>
            <a:ext cx="3077052" cy="51165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CD6EAC86-CE9B-42FA-93F4-5EBBFA8FD1AF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6512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090" y="4860688"/>
            <a:ext cx="5680710" cy="4604861"/>
          </a:xfrm>
          <a:prstGeom prst="rect">
            <a:avLst/>
          </a:prstGeom>
        </p:spPr>
        <p:txBody>
          <a:bodyPr vert="horz" lIns="99041" tIns="49521" rIns="99041" bIns="4952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052" cy="51165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193" y="9719598"/>
            <a:ext cx="3077052" cy="51165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C2F2C49B-6F37-44EC-B37B-99926A8247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6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500042"/>
            <a:ext cx="467881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A6B0C"/>
                </a:solidFill>
                <a:latin typeface="Bookman Old Style" pitchFamily="18" charset="0"/>
              </a:rPr>
              <a:t>ЧИПИЗУБОВ</a:t>
            </a:r>
            <a:r>
              <a:rPr lang="ru-RU" sz="3600" dirty="0" smtClean="0">
                <a:solidFill>
                  <a:srgbClr val="EA6B0C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EA6B0C"/>
                </a:solidFill>
                <a:latin typeface="Bookman Old Style" pitchFamily="18" charset="0"/>
              </a:rPr>
              <a:t>АЛЕКСАНДР </a:t>
            </a:r>
          </a:p>
          <a:p>
            <a:pPr algn="ctr"/>
            <a:r>
              <a:rPr lang="ru-RU" sz="3600" b="1" dirty="0" smtClean="0">
                <a:solidFill>
                  <a:srgbClr val="EA6B0C"/>
                </a:solidFill>
                <a:latin typeface="Bookman Old Style" pitchFamily="18" charset="0"/>
              </a:rPr>
              <a:t>АНДРЕЕВИЧ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300" b="1" dirty="0" smtClean="0">
                <a:latin typeface="Bookman Old Style" pitchFamily="18" charset="0"/>
              </a:rPr>
              <a:t>ТРЕНЕР-ПРЕПОДАВАТЕЛЬ                                                            ПО ЛЫЖНЫМ ГОНКАМ,</a:t>
            </a:r>
          </a:p>
          <a:p>
            <a:pPr algn="ctr"/>
            <a:r>
              <a:rPr lang="ru-RU" sz="1300" b="1" dirty="0" smtClean="0">
                <a:latin typeface="Bookman Old Style" pitchFamily="18" charset="0"/>
              </a:rPr>
              <a:t>ФУНКЦИОНАЛЬНОМУ МНОГОБОРЬЮ</a:t>
            </a:r>
            <a:br>
              <a:rPr lang="ru-RU" sz="1300" b="1" dirty="0" smtClean="0">
                <a:latin typeface="Bookman Old Style" pitchFamily="18" charset="0"/>
              </a:rPr>
            </a:br>
            <a:r>
              <a:rPr lang="ru-RU" sz="13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 _______________________________________ 14.30-18.30 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СРЕДА___________________________________________14.30-18.30  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ЧЕТВЕРГ_________________________________________14.30-17.45 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ПЯТНИЦА________________________________________14.30-19.15  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СУББОТА_________________________________________13.00-18.30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ВОСКРЕСЕНЬЕ__________________________________10.00-16.45</a:t>
            </a: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400" b="1" dirty="0" smtClean="0">
                <a:latin typeface="Bookman Old Style" pitchFamily="18" charset="0"/>
              </a:rPr>
              <a:t>стадион СШ, </a:t>
            </a:r>
            <a:r>
              <a:rPr lang="ru-RU" sz="1400" b="1" dirty="0" err="1" smtClean="0">
                <a:latin typeface="Bookman Old Style" pitchFamily="18" charset="0"/>
              </a:rPr>
              <a:t>сп.зал</a:t>
            </a:r>
            <a:r>
              <a:rPr lang="ru-RU" sz="1400" b="1" dirty="0" smtClean="0">
                <a:latin typeface="Bookman Old Style" pitchFamily="18" charset="0"/>
              </a:rPr>
              <a:t> МБОУ СОШ №9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2" name="Picture 2" descr="E:\мои документы\РАБОЧАЯ ПАПКА ДЮСШ\ФОТО тренеров\2021-10-09 ДЮСШ тренеры\DSC_396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734510" cy="5662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4786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ПАНТЮХИН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СЕРГЕЙ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СТАНИСЛАВОВИЧ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СТАРШИЙ ТРЕНЕР ОТДЕЛЕНИЯ ИГРОВЫХ ВИДОВ СПОРТА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ПО ФУТБОЛУ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ПОНЕДЕЛЬНИК____________________________________13.30-19.30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15.00-18.45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</a:t>
            </a:r>
            <a:r>
              <a:rPr lang="ru-RU" sz="900" b="1" dirty="0">
                <a:latin typeface="Bookman Old Style" pitchFamily="18" charset="0"/>
              </a:rPr>
              <a:t>13.30-19.30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 ЧЕТВЕРГ___________________________________________ 14.00-18.30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13.30-19.30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 11.30-15.15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СПОРТИВНЫЙ ЗАЛ СШ, СТАДИОН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E:\мои документы\РАБОЧАЯ ПАПКА ДЮСШ\ФОТО тренеров\2021-10-09 ДЮСШ тренеры\TS20211004_16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3667151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478631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ГЕФЕН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МАРК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ЭММАНУИЛОВИЧ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 САМБО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ПОНЕДЕЛЬНИК____________________________________14.00-20.00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15.30-18.30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14.00-20.00 ЧЕТВЕРГ</a:t>
            </a:r>
            <a:r>
              <a:rPr lang="ru-RU" sz="900" b="1" dirty="0">
                <a:latin typeface="Bookman Old Style" pitchFamily="18" charset="0"/>
              </a:rPr>
              <a:t>___________________________________________ 15.30-18.30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14.00-19.00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 15.30-17.45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ЗАЛ БОРЬБЫ СШ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5362" name="Picture 2" descr="E:\мои документы\РАБОЧАЯ ПАПКА ДЮСШ\ФОТО тренеров\2021-10-09 ДЮСШ тренеры\TS20211004_16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81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478631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БЫСТРОВ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ЮРИЙ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ВАЛЕНТИНОВИЧ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ФУТБОЛУ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ПЕРВОЙ КВАЛИФИКАЦИОННОЙ КАТЕГОРИИ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ПОНЕДЕЛЬНИК____________________________________13.30-18.45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13.00-19.15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</a:t>
            </a:r>
            <a:r>
              <a:rPr lang="ru-RU" sz="900" b="1" dirty="0">
                <a:latin typeface="Bookman Old Style" pitchFamily="18" charset="0"/>
              </a:rPr>
              <a:t>13.30-18.45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ЧЕТВЕРГ___________________________________________ </a:t>
            </a:r>
            <a:r>
              <a:rPr lang="ru-RU" sz="900" b="1" dirty="0">
                <a:latin typeface="Bookman Old Style" pitchFamily="18" charset="0"/>
              </a:rPr>
              <a:t>13.00-19.15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13.30-19.45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 13.30-19.45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>
                <a:latin typeface="Bookman Old Style" pitchFamily="18" charset="0"/>
              </a:rPr>
              <a:t>СПОРТИВНЫЙ ЗАЛ </a:t>
            </a:r>
            <a:r>
              <a:rPr lang="ru-RU" sz="900" b="1" dirty="0" smtClean="0">
                <a:latin typeface="Bookman Old Style" pitchFamily="18" charset="0"/>
              </a:rPr>
              <a:t>СШ</a:t>
            </a:r>
            <a:r>
              <a:rPr lang="ru-RU" sz="900" b="1" dirty="0">
                <a:latin typeface="Bookman Old Style" pitchFamily="18" charset="0"/>
              </a:rPr>
              <a:t>, </a:t>
            </a:r>
            <a:r>
              <a:rPr lang="ru-RU" sz="900" b="1" dirty="0" smtClean="0">
                <a:latin typeface="Bookman Old Style" pitchFamily="18" charset="0"/>
              </a:rPr>
              <a:t>СТАДИОН,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СПОРТИВНЫЙ ЗАЛ МБОУ СОШ №9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6386" name="Picture 2" descr="E:\мои документы\РАБОЧАЯ ПАПКА ДЮСШ\ФОТО тренеров\2021-10-09 ДЮСШ тренеры\TS20211004_16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898" y="642918"/>
            <a:ext cx="371477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5720" y="928670"/>
            <a:ext cx="4595802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КИТОВА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ЕЛИЗАВЕТА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ВИКТОРОВНА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</a:t>
            </a:r>
          </a:p>
          <a:p>
            <a:pPr algn="ctr"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УЧРЕЖДЕНИЯ ДОПОЛНИТЕЛЬНОГО ОБРАЗОВАНИЯ  СПОРТИВНОЙ ШКОЛЫ Г.АМУРСКА АМУРСКОГО МУНИЦИПАЛЬНОГО РАЙОНА ХАБАРОВСКОГО КРАЯ  </a:t>
            </a:r>
          </a:p>
          <a:p>
            <a:pPr algn="ctr">
              <a:defRPr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ТЕСТИРОВАНИЯ ГТО</a:t>
            </a: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0" t="14300" r="4292" b="14300"/>
          <a:stretch/>
        </p:blipFill>
        <p:spPr>
          <a:xfrm>
            <a:off x="4788024" y="764704"/>
            <a:ext cx="4193408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71480"/>
            <a:ext cx="478631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КОЛГАНОВ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ВИТАЛИЙ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ВАСИЛЬЕВИЧ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b="1" dirty="0" smtClean="0">
                <a:latin typeface="Bookman Old Style" pitchFamily="18" charset="0"/>
              </a:rPr>
              <a:t>ДИРЕКТОР</a:t>
            </a:r>
            <a:r>
              <a:rPr lang="ru-RU" sz="1400" b="1" dirty="0" smtClean="0">
                <a:latin typeface="Bookman Old Style" pitchFamily="18" charset="0"/>
              </a:rPr>
              <a:t>                                                            </a:t>
            </a:r>
            <a:r>
              <a:rPr lang="ru-RU" sz="1200" b="1" dirty="0" smtClean="0">
                <a:latin typeface="Bookman Old Style" pitchFamily="18" charset="0"/>
              </a:rPr>
              <a:t>МУНИЦИПАЛЬНОГО БЮДЖЕТНОГО</a:t>
            </a:r>
            <a:br>
              <a:rPr lang="ru-RU" sz="1200" b="1" dirty="0" smtClean="0">
                <a:latin typeface="Bookman Old Style" pitchFamily="18" charset="0"/>
              </a:rPr>
            </a:br>
            <a:r>
              <a:rPr lang="ru-RU" sz="1200" b="1" dirty="0" smtClean="0">
                <a:latin typeface="Bookman Old Style" pitchFamily="18" charset="0"/>
              </a:rPr>
              <a:t>УЧРЕЖДЕНИЯ ДОПОЛНИТЕЛЬНОГО ОБРАЗОВАНИЯ СПОРТИВНОЙ ШКОЛЫ </a:t>
            </a:r>
          </a:p>
          <a:p>
            <a:pPr algn="ctr"/>
            <a:r>
              <a:rPr lang="ru-RU" sz="1200" b="1" dirty="0" smtClean="0">
                <a:latin typeface="Bookman Old Style" pitchFamily="18" charset="0"/>
              </a:rPr>
              <a:t>Г. АМУРСКА АМУРСКОГО МУНИЦИПАЛЬНОГО РАЙОНА ХАБАРОВСКОГО КРАЯ</a:t>
            </a: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3B2C24"/>
                </a:solidFill>
                <a:latin typeface="Bookman Old Style" pitchFamily="18" charset="0"/>
              </a:rPr>
              <a:t>МАСТЕР СПОРТА СССР,                         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3B2C24"/>
                </a:solidFill>
                <a:latin typeface="Bookman Old Style" pitchFamily="18" charset="0"/>
              </a:rPr>
              <a:t> «ОТЛИЧНИК ФИЗИЧЕСКОЙ КУЛЬТУРЫ И СПОРТА РОССИЙСКОЙ ФЕДЕРАЦИИ»,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3B2C24"/>
                </a:solidFill>
                <a:latin typeface="Bookman Old Style" pitchFamily="18" charset="0"/>
              </a:rPr>
              <a:t>«ПОЧЕТНЫЙ РАБОТНИК  ОБЩЕГО ОБРАЗОВАНИЯ РОССИЙСКОЙ ФЕДЕРАЦИИ»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1026" name="Picture 2" descr="E:\мои документы\РАБОЧАЯ ПАПКА ДЮСШ\ФОТО тренеров\2021-10-09 ДЮСШ тренеры\TS20211004_155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896" y="642918"/>
            <a:ext cx="3714777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714356"/>
            <a:ext cx="4786314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КОМИССАР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ОЛЬГА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ЛЕОНИДОВНА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ВОЛЕЙБОЛУ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1600" b="1" dirty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СРЕДА___________________________________________15.00-16.30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СУББОТА________________________________________10.00-11.30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ВОСКРЕСЕНЬЕ</a:t>
            </a:r>
            <a:r>
              <a:rPr lang="ru-RU" sz="900" b="1" dirty="0">
                <a:latin typeface="Bookman Old Style" pitchFamily="18" charset="0"/>
              </a:rPr>
              <a:t>__________________________________ 10.00-11.30</a:t>
            </a: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СПОРТИВНЫЙ ЗАЛ МБОУ СОШ №6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6" t="1499" r="4382"/>
          <a:stretch/>
        </p:blipFill>
        <p:spPr>
          <a:xfrm>
            <a:off x="4965192" y="692696"/>
            <a:ext cx="3758184" cy="55177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1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478631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МАКСИМОВСКИЙ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ЕВГЕНИЙ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СЕРГЕЕВИЧ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СТАРШИЙ ТРЕНЕР ОТДЕЛЕНИЯ ЕДИНОБОРСТВ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БОКСУ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ПОНЕДЕЛЬНИК____________________________________14.00-18.30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15.30-19.15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14.00-1830 ЧЕТВЕРГ___________________________________________ 14.00-19.15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14.00-18.30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ВОСКРЕСЕНЬЕ_____________________________________08.00-11.30</a:t>
            </a: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ЗАЛ БОКСА СШ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E:\мои документы\РАБОЧАЯ ПАПКА ДЮСШ\2021-2022 УЧЕБНЫЙ ГОД\2021-09-21 ПМ ДЮСШ дети\TS20210921_162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790947" cy="5686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43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79512" y="404664"/>
            <a:ext cx="4104456" cy="612068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400" b="1" dirty="0" smtClean="0">
                <a:solidFill>
                  <a:srgbClr val="FE7640"/>
                </a:solidFill>
                <a:latin typeface="Bookman Old Style" pitchFamily="18" charset="0"/>
                <a:ea typeface="+mj-ea"/>
                <a:cs typeface="+mj-cs"/>
              </a:rPr>
              <a:t>ХОДЖЕР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764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764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ЛЕОНИД РОБЕРТОВИЧ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764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764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ТРЕНЕР-ПРЕПОДАВАТЕЛЬ                                                            ПО  САМБО</a:t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РАСПИСАНИЕ ЗАНЯТИЙ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  <a:ea typeface="+mj-ea"/>
                <a:cs typeface="+mj-cs"/>
              </a:rPr>
              <a:t>ВТОРНИК ____________________________________________</a:t>
            </a:r>
            <a:r>
              <a:rPr lang="ru-RU" sz="900" b="1" dirty="0" smtClean="0">
                <a:latin typeface="Bookman Old Style" pitchFamily="18" charset="0"/>
              </a:rPr>
              <a:t>15.00-16.00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ЧЕТВЕРГ_____________________________________________</a:t>
            </a:r>
            <a:r>
              <a:rPr lang="ru-RU" sz="900" b="1" dirty="0">
                <a:latin typeface="Bookman Old Style" pitchFamily="18" charset="0"/>
              </a:rPr>
              <a:t> </a:t>
            </a:r>
            <a:r>
              <a:rPr lang="ru-RU" sz="900" b="1" dirty="0" smtClean="0">
                <a:latin typeface="Bookman Old Style" pitchFamily="18" charset="0"/>
              </a:rPr>
              <a:t>15.00-16.00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СУББОТА</a:t>
            </a:r>
            <a:r>
              <a:rPr lang="ru-RU" sz="900" b="1" dirty="0" smtClean="0">
                <a:latin typeface="Bookman Old Style" pitchFamily="18" charset="0"/>
              </a:rPr>
              <a:t> </a:t>
            </a:r>
            <a:r>
              <a:rPr lang="ru-RU" sz="900" b="1" dirty="0">
                <a:latin typeface="Bookman Old Style" pitchFamily="18" charset="0"/>
              </a:rPr>
              <a:t>____________________________________________ </a:t>
            </a:r>
            <a:r>
              <a:rPr lang="ru-RU" sz="900" b="1" dirty="0" smtClean="0">
                <a:latin typeface="Bookman Old Style" pitchFamily="18" charset="0"/>
              </a:rPr>
              <a:t>10.00-18.45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ВОСКРЕСЕНЬЕ_______________________________________10.00-18.30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МЕСТО ЗАНЯТИЙ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СПОРТИВНЫЙ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ЗАЛ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  <a:ea typeface="+mj-ea"/>
                <a:cs typeface="+mj-cs"/>
              </a:rPr>
              <a:t>МБОУ СОШ С. ВОЗНЕСЕНСКОЕ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7" r="4529" b="5436"/>
          <a:stretch/>
        </p:blipFill>
        <p:spPr>
          <a:xfrm>
            <a:off x="4860031" y="764704"/>
            <a:ext cx="3672409" cy="54005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4786314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СУВОРОВА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АДА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ОЛЕГОВНА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ПЛАВАНИЮ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ПОНЕДЕЛЬНИК____________________________________14.00-18.30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</a:t>
            </a:r>
            <a:r>
              <a:rPr lang="ru-RU" sz="900" b="1" dirty="0">
                <a:latin typeface="Bookman Old Style" pitchFamily="18" charset="0"/>
              </a:rPr>
              <a:t>_____________________________________________ 14.00-18.30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</a:t>
            </a:r>
            <a:r>
              <a:rPr lang="ru-RU" sz="900" b="1" dirty="0">
                <a:latin typeface="Bookman Old Style" pitchFamily="18" charset="0"/>
              </a:rPr>
              <a:t>14.00-18.30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ПЛАВАТЕЛЬНЫЙ БАССЕЙН при МБОУ СОШ №2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3" t="8000" r="15289" b="31101"/>
          <a:stretch/>
        </p:blipFill>
        <p:spPr>
          <a:xfrm>
            <a:off x="4788024" y="620688"/>
            <a:ext cx="36724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70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478631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ГУЛЬ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  <a:endParaRPr lang="ru-RU" sz="3600" dirty="0">
              <a:solidFill>
                <a:srgbClr val="FE530E"/>
              </a:solidFill>
              <a:latin typeface="Bookman Old Style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АЛЕКСЕЙ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ОЛЕГОВИЧ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СПОРТИВНОЙ БОРЬБЕ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ПЕРВОЙ КВАЛИФИКАЦИОННОЙ КАТЕГОРИИ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МБОУ НОШ №7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ПОНЕДЕЛЬНИК____________________________________15.00-16.30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ВТОРНИК___________________________________________17.15-18.45</a:t>
            </a:r>
            <a:endParaRPr lang="ru-RU" sz="900" b="1" dirty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СРЕДА______________________________________________ 15.00-16.30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ЧЕТВЕРГ___________________________________________ 17.00-18.30</a:t>
            </a:r>
            <a:endParaRPr lang="ru-RU" sz="900" b="1" dirty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>
                <a:latin typeface="Bookman Old Style" pitchFamily="18" charset="0"/>
              </a:rPr>
              <a:t>ПЯТНИЦА__________________________________________ </a:t>
            </a:r>
            <a:r>
              <a:rPr lang="ru-RU" sz="900" b="1" dirty="0" smtClean="0">
                <a:latin typeface="Bookman Old Style" pitchFamily="18" charset="0"/>
              </a:rPr>
              <a:t>15.00-16.30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900" b="1" dirty="0">
                <a:latin typeface="Bookman Old Style" pitchFamily="18" charset="0"/>
              </a:rPr>
              <a:t>СУББОТА____________________________________________</a:t>
            </a:r>
            <a:r>
              <a:rPr lang="ru-RU" sz="900" b="1" dirty="0" smtClean="0">
                <a:latin typeface="Bookman Old Style" pitchFamily="18" charset="0"/>
              </a:rPr>
              <a:t>11.00-12.30</a:t>
            </a:r>
          </a:p>
          <a:p>
            <a:pPr algn="ctr">
              <a:spcBef>
                <a:spcPct val="0"/>
              </a:spcBef>
              <a:defRPr/>
            </a:pPr>
            <a:endParaRPr lang="ru-RU" sz="1400" b="1" dirty="0" smtClean="0">
              <a:latin typeface="Bookman Old Style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b="1" dirty="0" smtClean="0">
                <a:latin typeface="Bookman Old Style" pitchFamily="18" charset="0"/>
              </a:rPr>
              <a:t>ЗАЛ БОРЬБЫ СШ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ВТОРНИК___________________________________________ 14.00-15.30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ЧЕТВЕРГ_____________________________________________14.00-15.30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СУББОТА____________________________________________14.00-15.30</a:t>
            </a: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200" b="1" dirty="0" smtClean="0">
              <a:latin typeface="Bookman Old Style" pitchFamily="18" charset="0"/>
            </a:endParaRP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15" r="6819" b="21077"/>
          <a:stretch/>
        </p:blipFill>
        <p:spPr>
          <a:xfrm>
            <a:off x="4995575" y="692696"/>
            <a:ext cx="3863017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413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92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E:\мои документы\РАБОЧАЯ ПАПКА ДЮСШ\ФОТО тренеров\2021-10-09 ДЮСШ тренеры\TS20211004_155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71480"/>
            <a:ext cx="3762401" cy="56436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564641"/>
            <a:ext cx="478631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УШАКОВ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ЕВГЕНИЙ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ПЕТРОВИЧ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ПАУЭРЛИФТИНГУ,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ФУНКЦИОНАЛЬНОМУ МНОГОБОРЬЮ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ПОНЕДЕЛЬНИК____________________________________15.00-19.30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15.00-19.45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ЧЕТВЕРГ___________________________________________ 15.00-19.30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15.00-18.45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 15.00-20.00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ТРЕНАЖЕРНЫЙ ЗАЛ </a:t>
            </a:r>
            <a:r>
              <a:rPr lang="ru-RU" sz="1100" b="1" dirty="0" smtClean="0">
                <a:latin typeface="Bookman Old Style" pitchFamily="18" charset="0"/>
              </a:rPr>
              <a:t>СШ</a:t>
            </a:r>
            <a:r>
              <a:rPr lang="ru-RU" sz="900" b="1" dirty="0" smtClean="0">
                <a:latin typeface="Bookman Old Style" pitchFamily="18" charset="0"/>
              </a:rPr>
              <a:t> 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571480"/>
            <a:ext cx="460680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ПУРТОВА</a:t>
            </a:r>
            <a:endParaRPr lang="ru-RU" sz="3600" dirty="0" smtClean="0">
              <a:solidFill>
                <a:srgbClr val="FE530E"/>
              </a:solidFill>
              <a:latin typeface="Bookman Old Style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ОКСАНА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ВИКТОРОВНА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ПЛАВАНИЮ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ПОНЕДЕЛЬНИК_____________________________________14.00-18.30</a:t>
            </a:r>
            <a:r>
              <a:rPr lang="ru-RU" sz="800" b="1" dirty="0" smtClean="0">
                <a:latin typeface="Bookman Old Style" pitchFamily="18" charset="0"/>
              </a:rPr>
              <a:t>                                            </a:t>
            </a:r>
            <a:r>
              <a:rPr lang="ru-RU" sz="900" b="1" dirty="0" smtClean="0">
                <a:latin typeface="Bookman Old Style" pitchFamily="18" charset="0"/>
              </a:rPr>
              <a:t>ВТОРНИК____________________________________________14.00-18.30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 ______________ 14.00-18.30</a:t>
            </a:r>
            <a:r>
              <a:rPr lang="ru-RU" sz="800" b="1" dirty="0" smtClean="0">
                <a:latin typeface="Bookman Old Style" pitchFamily="18" charset="0"/>
              </a:rPr>
              <a:t> </a:t>
            </a:r>
            <a:r>
              <a:rPr lang="ru-RU" sz="900" b="1" dirty="0" smtClean="0">
                <a:latin typeface="Bookman Old Style" pitchFamily="18" charset="0"/>
              </a:rPr>
              <a:t>                                    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ЧЕТВЕРГ_____________________________________________ 14.00-17.45 ПЯТНИЦА____________________________________________ 14.00-17.00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400" b="1" dirty="0">
                <a:latin typeface="Bookman Old Style" pitchFamily="18" charset="0"/>
              </a:rPr>
              <a:t>Плавательный бассейн </a:t>
            </a:r>
            <a:r>
              <a:rPr lang="ru-RU" sz="1400" b="1" dirty="0" smtClean="0">
                <a:latin typeface="Bookman Old Style" pitchFamily="18" charset="0"/>
              </a:rPr>
              <a:t>при МБОУ СОШ №2</a:t>
            </a:r>
            <a:endParaRPr lang="ru-RU" sz="1400" b="1" dirty="0">
              <a:latin typeface="Bookman Old Style" pitchFamily="18" charset="0"/>
            </a:endParaRPr>
          </a:p>
        </p:txBody>
      </p:sp>
      <p:pic>
        <p:nvPicPr>
          <p:cNvPr id="5" name="Picture 2" descr="E:\мои документы\РАБОЧАЯ ПАПКА ДЮСШ\ФОТО тренеров\2021-10-09 ДЮСШ тренеры\TS20211004_161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71480"/>
            <a:ext cx="3786214" cy="5679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3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512" y="571480"/>
            <a:ext cx="475252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ПАНОВА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ВЕРА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МИХАЙЛОВНА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СТАРШИЙ ТРЕНЕР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ОТДЕЛЕНИЯ ПЛАВАНИЯ                                                            ТРЕНЕР-ПРЕПОДАВАТЕЛЬ ПО ПЛАВАНИЮ</a:t>
            </a:r>
            <a:br>
              <a:rPr lang="ru-RU" sz="1400" b="1" dirty="0" smtClean="0">
                <a:latin typeface="Bookman Old Style" pitchFamily="18" charset="0"/>
              </a:rPr>
            </a:br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ПОНЕДЕЛЬНИК______________________________________14.00-19.00</a:t>
            </a:r>
            <a:r>
              <a:rPr lang="ru-RU" sz="800" b="1" dirty="0" smtClean="0">
                <a:latin typeface="Bookman Old Style" pitchFamily="18" charset="0"/>
              </a:rPr>
              <a:t>                                           </a:t>
            </a:r>
            <a:r>
              <a:rPr lang="ru-RU" sz="900" b="1" dirty="0" smtClean="0">
                <a:latin typeface="Bookman Old Style" pitchFamily="18" charset="0"/>
              </a:rPr>
              <a:t>ВТОРНИК</a:t>
            </a:r>
            <a:r>
              <a:rPr lang="ru-RU" sz="900" b="1" dirty="0">
                <a:latin typeface="Bookman Old Style" pitchFamily="18" charset="0"/>
              </a:rPr>
              <a:t>_____________________________________________ 14.00-19.00</a:t>
            </a:r>
            <a:r>
              <a:rPr lang="ru-RU" sz="800" b="1" dirty="0">
                <a:latin typeface="Bookman Old Style" pitchFamily="18" charset="0"/>
              </a:rPr>
              <a:t>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 </a:t>
            </a:r>
            <a:r>
              <a:rPr lang="ru-RU" sz="900" b="1" dirty="0">
                <a:latin typeface="Bookman Old Style" pitchFamily="18" charset="0"/>
              </a:rPr>
              <a:t>___________ 14.00-19.00                                   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ЧЕТВЕРГ_____________________________________________ </a:t>
            </a:r>
            <a:r>
              <a:rPr lang="ru-RU" sz="900" b="1" dirty="0">
                <a:latin typeface="Bookman Old Style" pitchFamily="18" charset="0"/>
              </a:rPr>
              <a:t>14.00-19.00</a:t>
            </a:r>
            <a:r>
              <a:rPr lang="ru-RU" sz="800" b="1" dirty="0">
                <a:latin typeface="Bookman Old Style" pitchFamily="18" charset="0"/>
              </a:rPr>
              <a:t>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</a:t>
            </a:r>
            <a:r>
              <a:rPr lang="ru-RU" sz="900" b="1" dirty="0">
                <a:latin typeface="Bookman Old Style" pitchFamily="18" charset="0"/>
              </a:rPr>
              <a:t>____________________________________________ 14.00-19.00</a:t>
            </a:r>
            <a:r>
              <a:rPr lang="ru-RU" sz="800" b="1" dirty="0">
                <a:latin typeface="Bookman Old Style" pitchFamily="18" charset="0"/>
              </a:rPr>
              <a:t> </a:t>
            </a:r>
            <a:r>
              <a:rPr lang="ru-RU" sz="900" b="1" dirty="0" smtClean="0">
                <a:latin typeface="Bookman Old Style" pitchFamily="18" charset="0"/>
              </a:rPr>
              <a:t>СУББОТА_____________________________________ </a:t>
            </a:r>
            <a:r>
              <a:rPr lang="ru-RU" sz="900" b="1" dirty="0">
                <a:latin typeface="Bookman Old Style" pitchFamily="18" charset="0"/>
              </a:rPr>
              <a:t>_______ 14.00-19.00</a:t>
            </a:r>
            <a:r>
              <a:rPr lang="ru-RU" sz="800" b="1" dirty="0">
                <a:latin typeface="Bookman Old Style" pitchFamily="18" charset="0"/>
              </a:rPr>
              <a:t> </a:t>
            </a: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400" b="1" dirty="0" smtClean="0">
                <a:latin typeface="Bookman Old Style" pitchFamily="18" charset="0"/>
              </a:rPr>
              <a:t>Плавательный бассейн Дворца спорта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Picture 2" descr="E:\мои документы\РАБОЧАЯ ПАПКА ДЮСШ\ФОТО тренеров\2021-10-09 ДЮСШ тренеры\TS20211004_155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55248"/>
            <a:ext cx="3786214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4786314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ГОРДИЕНКО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ВАЛЕНТИНА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ВИКТОРОВНА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ПЛАВАНИЮ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ПОНЕДЕЛЬНИК____________________________________14.00-18.30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</a:t>
            </a:r>
            <a:r>
              <a:rPr lang="ru-RU" sz="900" b="1" dirty="0">
                <a:latin typeface="Bookman Old Style" pitchFamily="18" charset="0"/>
              </a:rPr>
              <a:t>_____________________________________________ 14.00-18.30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</a:t>
            </a:r>
            <a:r>
              <a:rPr lang="ru-RU" sz="900" b="1" dirty="0">
                <a:latin typeface="Bookman Old Style" pitchFamily="18" charset="0"/>
              </a:rPr>
              <a:t>14.00-18.30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ПЛАВАТЕЛЬНЫЙ БАССЕЙН Дворца спорта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7170" name="Picture 2" descr="E:\мои документы\РАБОЧАЯ ПАПКА ДЮСШ\ФОТО тренеров\2021-10-09 ДЮСШ тренеры\TS20211004_155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809983" cy="57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71480"/>
            <a:ext cx="4786314" cy="657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ЗАИКИН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ВАСИЛИЙ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СЕМЁНОВИЧ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ПО СПОРТИВНОМУ ОРИЕНТИРОВАНИЮ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ПОНЕДЕЛЬНИК____________________________________16.30-19.30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15.00-19.30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</a:t>
            </a:r>
            <a:r>
              <a:rPr lang="ru-RU" sz="900" b="1" dirty="0">
                <a:latin typeface="Bookman Old Style" pitchFamily="18" charset="0"/>
              </a:rPr>
              <a:t>16.30-19.30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 ЧЕТВЕРГ___________________________________________ </a:t>
            </a:r>
            <a:r>
              <a:rPr lang="ru-RU" sz="900" b="1" dirty="0">
                <a:latin typeface="Bookman Old Style" pitchFamily="18" charset="0"/>
              </a:rPr>
              <a:t>15.00-19.30 </a:t>
            </a:r>
            <a:r>
              <a:rPr lang="ru-RU" sz="900" b="1" dirty="0" smtClean="0">
                <a:latin typeface="Bookman Old Style" pitchFamily="18" charset="0"/>
              </a:rPr>
              <a:t/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</a:t>
            </a:r>
            <a:r>
              <a:rPr lang="ru-RU" sz="900" b="1" dirty="0">
                <a:latin typeface="Bookman Old Style" pitchFamily="18" charset="0"/>
              </a:rPr>
              <a:t>16.30-19.30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СУББОТА___________________________________________ </a:t>
            </a:r>
            <a:r>
              <a:rPr lang="ru-RU" sz="900" b="1" dirty="0">
                <a:latin typeface="Bookman Old Style" pitchFamily="18" charset="0"/>
              </a:rPr>
              <a:t>15.00-19.30 </a:t>
            </a: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algn="ctr"/>
            <a:r>
              <a:rPr lang="ru-RU" sz="1200" b="1" dirty="0" smtClean="0">
                <a:latin typeface="Bookman Old Style" pitchFamily="18" charset="0"/>
              </a:rPr>
              <a:t>Зал сухого плавания Дворца спорта</a:t>
            </a: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8194" name="Picture 2" descr="E:\мои документы\РАБОЧАЯ ПАПКА ДЮСШ\ФОТО тренеров\2021-10-09 ДЮСШ тренеры\TS20211004_155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809984" cy="5714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71481"/>
            <a:ext cx="514353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ТИТОВА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МАРИНА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НИКОЛАЕВНА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300" b="1" dirty="0" smtClean="0">
                <a:latin typeface="Bookman Old Style" pitchFamily="18" charset="0"/>
              </a:rPr>
              <a:t>СТАРШИЙ ТРЕНЕР ОТДЕЛЕНИЯ ЛЫЖНЫХ ГОНОК</a:t>
            </a:r>
          </a:p>
          <a:p>
            <a:pPr algn="ctr"/>
            <a:r>
              <a:rPr lang="ru-RU" sz="1300" b="1" dirty="0" smtClean="0">
                <a:latin typeface="Bookman Old Style" pitchFamily="18" charset="0"/>
              </a:rPr>
              <a:t>ТРЕНЕР-ПРЕПОДАВАТЕЛЬ                                                            ПО ЛЫЖНЫМ ГОНКАМ </a:t>
            </a:r>
            <a:br>
              <a:rPr lang="ru-RU" sz="1300" b="1" dirty="0" smtClean="0">
                <a:latin typeface="Bookman Old Style" pitchFamily="18" charset="0"/>
              </a:rPr>
            </a:br>
            <a:r>
              <a:rPr lang="ru-RU" sz="13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r>
              <a:rPr lang="ru-RU" sz="1300" b="1" dirty="0" smtClean="0">
                <a:latin typeface="Bookman Old Style" pitchFamily="18" charset="0"/>
              </a:rPr>
              <a:t>ТРЕНЕР-ПРЕПОДАВАТЕЛЬ ПО ДАРТСУ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РАСПИСАНИЕ ЗАНЯТИЙ</a:t>
            </a: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latin typeface="Bookman Old Style" pitchFamily="18" charset="0"/>
              </a:rPr>
              <a:t>ВТОРНИК__________________________________________ 14.30-18.15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СРЕДА_____________________________________________ 15.00-19.30 ЧЕТВЕРГ___________________________________________ 14.30-17.30 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ПЯТНИЦА__________________________________________ 15.00-19.30 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СУББОТА___________________________________________ 14.30-19.00</a:t>
            </a:r>
            <a:br>
              <a:rPr lang="ru-RU" sz="900" b="1" dirty="0" smtClean="0">
                <a:latin typeface="Bookman Old Style" pitchFamily="18" charset="0"/>
              </a:rPr>
            </a:br>
            <a:r>
              <a:rPr lang="ru-RU" sz="900" b="1" dirty="0" smtClean="0">
                <a:latin typeface="Bookman Old Style" pitchFamily="18" charset="0"/>
              </a:rPr>
              <a:t>ВОСКРКСЕНЬЕ______________________________________09.30-14.45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8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600" b="1" dirty="0" smtClean="0">
                <a:latin typeface="Bookman Old Style" pitchFamily="18" charset="0"/>
              </a:rPr>
              <a:t>МЕСТО ЗАНЯТИЙ</a:t>
            </a: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200" b="1" dirty="0" smtClean="0">
                <a:latin typeface="Bookman Old Style" pitchFamily="18" charset="0"/>
              </a:rPr>
              <a:t>СТАДИОН СШ</a:t>
            </a: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8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42" name="Picture 2" descr="E:\мои документы\РАБОЧАЯ ПАПКА ДЮСШ\ФОТО тренеров\2021-10-09 ДЮСШ тренеры\TS20211004_155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42918"/>
            <a:ext cx="3738562" cy="5607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231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71480"/>
            <a:ext cx="478631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МАСЛАКОВА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АЛЁНА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СЕРГЕЕВНА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МЕТОДИСТ</a:t>
            </a:r>
          </a:p>
          <a:p>
            <a:pPr algn="ctr"/>
            <a:endParaRPr lang="ru-RU" sz="1400" b="1" dirty="0" smtClean="0"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ТРЕНЕР-ПРЕПОДАВАТЕЛЬ                                                            ПО ФУНКЦИОНАЛЬНОМУ МНОГОБОРЬЮ</a:t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900" b="1" dirty="0" smtClean="0">
                <a:solidFill>
                  <a:prstClr val="black"/>
                </a:solidFill>
                <a:latin typeface="Bookman Old Style" pitchFamily="18" charset="0"/>
              </a:rPr>
              <a:t>ПОНЕДЕЛЬНИК__________________________________________ 15.00-16.30</a:t>
            </a:r>
            <a: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  <a:t>СРЕДА</a:t>
            </a:r>
            <a:r>
              <a:rPr lang="ru-RU" sz="900" b="1" dirty="0" smtClean="0">
                <a:solidFill>
                  <a:prstClr val="black"/>
                </a:solidFill>
                <a:latin typeface="Bookman Old Style" pitchFamily="18" charset="0"/>
              </a:rPr>
              <a:t>____________________________________________________ 15.00-16.30   </a:t>
            </a:r>
            <a: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  <a:t>ПЯТНИЦА</a:t>
            </a:r>
            <a:r>
              <a:rPr lang="ru-RU" sz="900" b="1" dirty="0" smtClean="0">
                <a:solidFill>
                  <a:prstClr val="black"/>
                </a:solidFill>
                <a:latin typeface="Bookman Old Style" pitchFamily="18" charset="0"/>
              </a:rPr>
              <a:t>________________________________________________ 15.00-16.30</a:t>
            </a:r>
            <a: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900" b="1" dirty="0">
                <a:solidFill>
                  <a:prstClr val="black"/>
                </a:solidFill>
                <a:latin typeface="Bookman Old Style" pitchFamily="18" charset="0"/>
              </a:rPr>
            </a:br>
            <a:endParaRPr lang="ru-RU" sz="9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9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99" t="5900" r="4326" b="17451"/>
          <a:stretch/>
        </p:blipFill>
        <p:spPr>
          <a:xfrm>
            <a:off x="4777124" y="571480"/>
            <a:ext cx="4008990" cy="55218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РАБОЧАЯ ПАПКА ДЮСШ\ФОТО тренеров\а4 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4786314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БАКШЕЕВ</a:t>
            </a:r>
            <a:r>
              <a:rPr lang="ru-RU" sz="3600" dirty="0" smtClean="0">
                <a:solidFill>
                  <a:srgbClr val="FE530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КОНСТАНТИН </a:t>
            </a:r>
          </a:p>
          <a:p>
            <a:pPr algn="ctr"/>
            <a:r>
              <a:rPr lang="ru-RU" sz="3600" b="1" dirty="0" smtClean="0">
                <a:solidFill>
                  <a:srgbClr val="FE530E"/>
                </a:solidFill>
                <a:latin typeface="Bookman Old Style" pitchFamily="18" charset="0"/>
              </a:rPr>
              <a:t>ФИЛАРЕТОВИЧ</a:t>
            </a:r>
          </a:p>
          <a:p>
            <a:pPr algn="ctr"/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1400" b="1" dirty="0" smtClean="0"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СТАРШИЙ МЕТОДИСТ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БЮДЖЕТНОГО УЧРЕЖДЕНИЯ ДОПОЛНИТЕЛЬНОГО ОБРАЗОВАНИЯ  СПОРТИВНОЙ ШКОЛЫ Г.АМУРСКА АМУРСКОГО МУНИЦИПАЛЬНОГО РАЙОНА ХАБАРОВСКОГО КРАЯ  </a:t>
            </a:r>
          </a:p>
          <a:p>
            <a:pPr algn="ctr"/>
            <a:endParaRPr lang="ru-RU" sz="1400" b="1" dirty="0" smtClean="0">
              <a:latin typeface="Bookman Old Style" pitchFamily="18" charset="0"/>
            </a:endParaRP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>ВЫСШЕЙ КВАЛИФИКАЦИОННОЙ КАТЕГОРИИ</a:t>
            </a:r>
          </a:p>
          <a:p>
            <a:pPr algn="ctr"/>
            <a:r>
              <a:rPr lang="ru-RU" sz="1400" b="1" dirty="0" smtClean="0">
                <a:latin typeface="Bookman Old Style" pitchFamily="18" charset="0"/>
              </a:rPr>
              <a:t/>
            </a:r>
            <a:br>
              <a:rPr lang="ru-RU" sz="1400" b="1" dirty="0" smtClean="0">
                <a:latin typeface="Bookman Old Style" pitchFamily="18" charset="0"/>
              </a:rPr>
            </a:br>
            <a:endParaRPr lang="ru-RU" sz="1400" b="1" dirty="0" smtClean="0">
              <a:latin typeface="Bookman Old Style" pitchFamily="18" charset="0"/>
            </a:endParaRPr>
          </a:p>
          <a:p>
            <a:pPr algn="ctr"/>
            <a:endParaRPr lang="ru-RU" sz="1600" b="1" dirty="0" smtClean="0">
              <a:latin typeface="Bookman Old Style" pitchFamily="18" charset="0"/>
            </a:endParaRPr>
          </a:p>
          <a:p>
            <a:pPr algn="ctr"/>
            <a:endParaRPr lang="ru-RU" sz="9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3600" dirty="0"/>
          </a:p>
        </p:txBody>
      </p:sp>
      <p:pic>
        <p:nvPicPr>
          <p:cNvPr id="13314" name="Picture 2" descr="E:\мои документы\РАБОЧАЯ ПАПКА ДЮСШ\ФОТО тренеров\2021-10-09 ДЮСШ тренеры\TS20211004_16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7"/>
            <a:ext cx="3690921" cy="5536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1982</TotalTime>
  <Words>181</Words>
  <Application>Microsoft Office PowerPoint</Application>
  <PresentationFormat>Экран (4:3)</PresentationFormat>
  <Paragraphs>287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Справедливость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ЧИПИЗУБОВ АЛЕКСАНДР АНДРЕЕВИЧ ТРЕНЕР-ПРЕПОДАВАТЕЛЬ         ПО ЛЫЖНЫМ ГОНКАМ ВЫСШЕЙ КВАЛИФИКАЦИОННОЙ КАТЕГОРИИ</dc:title>
  <dc:creator>User</dc:creator>
  <cp:lastModifiedBy>Admin</cp:lastModifiedBy>
  <cp:revision>165</cp:revision>
  <cp:lastPrinted>2026-01-28T06:56:05Z</cp:lastPrinted>
  <dcterms:created xsi:type="dcterms:W3CDTF">2014-04-07T23:34:07Z</dcterms:created>
  <dcterms:modified xsi:type="dcterms:W3CDTF">2026-02-16T04:40:51Z</dcterms:modified>
</cp:coreProperties>
</file>