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2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AE677-031F-1D22-086A-5ACDC884C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61" y="245587"/>
            <a:ext cx="7958331" cy="1077229"/>
          </a:xfrm>
        </p:spPr>
        <p:txBody>
          <a:bodyPr/>
          <a:lstStyle/>
          <a:p>
            <a:r>
              <a:rPr lang="ru-RU" b="1" dirty="0">
                <a:latin typeface="Georgia" panose="02040502050405020303" pitchFamily="18" charset="0"/>
              </a:rPr>
              <a:t>Материальная база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7678ECB-5830-E83B-D2F8-891AF034E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8731" y="1605265"/>
            <a:ext cx="7360279" cy="4906853"/>
          </a:xfrm>
        </p:spPr>
      </p:pic>
    </p:spTree>
    <p:extLst>
      <p:ext uri="{BB962C8B-B14F-4D97-AF65-F5344CB8AC3E}">
        <p14:creationId xmlns:p14="http://schemas.microsoft.com/office/powerpoint/2010/main" val="4189102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6412B-91F5-A709-BBA3-4E6AA5B00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914" y="325082"/>
            <a:ext cx="7958331" cy="1077229"/>
          </a:xfrm>
        </p:spPr>
        <p:txBody>
          <a:bodyPr/>
          <a:lstStyle/>
          <a:p>
            <a:r>
              <a:rPr kumimoji="0" lang="ru-RU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Игровой спортивный зал</a:t>
            </a:r>
            <a:endParaRPr lang="ru-RU" dirty="0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D778221E-F135-33E6-D53B-AD03467A3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3687" y="1599414"/>
            <a:ext cx="7204558" cy="4477166"/>
          </a:xfrm>
        </p:spPr>
      </p:pic>
    </p:spTree>
    <p:extLst>
      <p:ext uri="{BB962C8B-B14F-4D97-AF65-F5344CB8AC3E}">
        <p14:creationId xmlns:p14="http://schemas.microsoft.com/office/powerpoint/2010/main" val="2235120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3ECD3-2FA4-22DA-7557-FB49D8E3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17" y="418442"/>
            <a:ext cx="7958331" cy="1077229"/>
          </a:xfrm>
        </p:spPr>
        <p:txBody>
          <a:bodyPr/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Зал борьбы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33FEDA8-D839-95CB-D17F-87978F733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5317" y="1375576"/>
            <a:ext cx="7502054" cy="5001369"/>
          </a:xfrm>
        </p:spPr>
      </p:pic>
    </p:spTree>
    <p:extLst>
      <p:ext uri="{BB962C8B-B14F-4D97-AF65-F5344CB8AC3E}">
        <p14:creationId xmlns:p14="http://schemas.microsoft.com/office/powerpoint/2010/main" val="968315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F4E04-BB67-E095-4519-BD11AA75D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610" y="442296"/>
            <a:ext cx="7958331" cy="1077229"/>
          </a:xfrm>
        </p:spPr>
        <p:txBody>
          <a:bodyPr/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Бассейн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FB76B347-76FD-EBD0-564C-2B13D221CE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055" y="1311965"/>
            <a:ext cx="7422335" cy="465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766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A765A-5F16-F654-C2E7-5D85646C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Тренажёрный зал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504BB5-0228-D4DE-61E4-B7AC81B71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9411" y="1548516"/>
            <a:ext cx="7578401" cy="4501428"/>
          </a:xfrm>
        </p:spPr>
      </p:pic>
    </p:spTree>
    <p:extLst>
      <p:ext uri="{BB962C8B-B14F-4D97-AF65-F5344CB8AC3E}">
        <p14:creationId xmlns:p14="http://schemas.microsoft.com/office/powerpoint/2010/main" val="614551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9E2F4-8B64-B86F-1517-AE7D418D0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270" y="458199"/>
            <a:ext cx="7958331" cy="1077229"/>
          </a:xfrm>
        </p:spPr>
        <p:txBody>
          <a:bodyPr/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Стадион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343CE92-4D68-A45E-8FFE-A59FFF436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2268" y="1535428"/>
            <a:ext cx="7577593" cy="4651703"/>
          </a:xfrm>
        </p:spPr>
      </p:pic>
    </p:spTree>
    <p:extLst>
      <p:ext uri="{BB962C8B-B14F-4D97-AF65-F5344CB8AC3E}">
        <p14:creationId xmlns:p14="http://schemas.microsoft.com/office/powerpoint/2010/main" val="8854377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эдисон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{9BEC17A7-D8DC-4A69-A92D-59E4EDFAA4F1}tf16401375</Template>
  <TotalTime>52</TotalTime>
  <Words>11</Words>
  <Application>Microsoft Office PowerPoint</Application>
  <PresentationFormat>Широкоэкранный</PresentationFormat>
  <Paragraphs>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Georgia</vt:lpstr>
      <vt:lpstr>MS Shell Dlg 2</vt:lpstr>
      <vt:lpstr>Wingdings</vt:lpstr>
      <vt:lpstr>Wingdings 3</vt:lpstr>
      <vt:lpstr>Мэдисон</vt:lpstr>
      <vt:lpstr>Материальная база</vt:lpstr>
      <vt:lpstr>Игровой спортивный зал</vt:lpstr>
      <vt:lpstr>Зал борьбы</vt:lpstr>
      <vt:lpstr>Бассейн</vt:lpstr>
      <vt:lpstr>Тренажёрный зал</vt:lpstr>
      <vt:lpstr>Стадион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Zamdir</dc:creator>
  <cp:lastModifiedBy>Zamdir</cp:lastModifiedBy>
  <cp:revision>1</cp:revision>
  <dcterms:created xsi:type="dcterms:W3CDTF">2025-07-10T05:04:57Z</dcterms:created>
  <dcterms:modified xsi:type="dcterms:W3CDTF">2025-07-10T05:57:51Z</dcterms:modified>
</cp:coreProperties>
</file>