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90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1" r:id="rId11"/>
    <p:sldId id="303" r:id="rId12"/>
    <p:sldId id="304" r:id="rId13"/>
    <p:sldId id="305" r:id="rId14"/>
    <p:sldId id="309" r:id="rId15"/>
    <p:sldId id="310" r:id="rId16"/>
    <p:sldId id="278" r:id="rId17"/>
    <p:sldId id="312" r:id="rId18"/>
    <p:sldId id="320" r:id="rId19"/>
    <p:sldId id="321" r:id="rId20"/>
    <p:sldId id="322" r:id="rId21"/>
    <p:sldId id="313" r:id="rId22"/>
    <p:sldId id="314" r:id="rId23"/>
    <p:sldId id="315" r:id="rId24"/>
    <p:sldId id="31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B0C"/>
    <a:srgbClr val="CC8A2A"/>
    <a:srgbClr val="F54701"/>
    <a:srgbClr val="DD4001"/>
    <a:srgbClr val="FE530E"/>
    <a:srgbClr val="FE7640"/>
    <a:srgbClr val="FE8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EAC86-CE9B-42FA-93F4-5EBBFA8FD1AF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2C49B-6F37-44EC-B37B-99926A8247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9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00042"/>
            <a:ext cx="478631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A6B0C"/>
                </a:solidFill>
                <a:latin typeface="Bookman Old Style" pitchFamily="18" charset="0"/>
              </a:rPr>
              <a:t>ЧИПИЗУБОВ</a:t>
            </a:r>
            <a:r>
              <a:rPr lang="ru-RU" sz="3600" dirty="0" smtClean="0">
                <a:solidFill>
                  <a:srgbClr val="EA6B0C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EA6B0C"/>
                </a:solidFill>
                <a:latin typeface="Bookman Old Style" pitchFamily="18" charset="0"/>
              </a:rPr>
              <a:t>АЛЕКСАНДР </a:t>
            </a:r>
          </a:p>
          <a:p>
            <a:pPr algn="ctr"/>
            <a:r>
              <a:rPr lang="ru-RU" sz="3600" b="1" dirty="0" smtClean="0">
                <a:solidFill>
                  <a:srgbClr val="EA6B0C"/>
                </a:solidFill>
                <a:latin typeface="Bookman Old Style" pitchFamily="18" charset="0"/>
              </a:rPr>
              <a:t>АНДРЕЕВИЧ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300" b="1" dirty="0" smtClean="0">
                <a:latin typeface="Bookman Old Style" pitchFamily="18" charset="0"/>
              </a:rPr>
              <a:t>ТРЕНЕР-ПРЕПОДАВАТЕЛЬ                                                            ПО ЛЫЖНЫМ ГОНКАМ</a:t>
            </a:r>
            <a:br>
              <a:rPr lang="ru-RU" sz="1300" b="1" dirty="0" smtClean="0">
                <a:latin typeface="Bookman Old Style" pitchFamily="18" charset="0"/>
              </a:rPr>
            </a:br>
            <a:r>
              <a:rPr lang="ru-RU" sz="1300" b="1" dirty="0" smtClean="0">
                <a:latin typeface="Bookman Old Style" pitchFamily="18" charset="0"/>
              </a:rPr>
              <a:t>ВЫСШЕЙ КВАЛИФИКАЦИОННОЙ КАТЕГОРИИ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 _______________________________________ 14.30-19.00 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СРЕДА___________________________________________14.30-18.15  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ЧЕТВЕРГ_________________________________________14.30-17.30  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ПЯТНИЦА________________________________________14.30-18.15  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СУББОТА_________________________________________14.00-19.15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ВОСКРЕСЕНЬЕ__________________________________10.00-15.15</a:t>
            </a: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latin typeface="Bookman Old Style" pitchFamily="18" charset="0"/>
              </a:rPr>
              <a:t>стадион СШ, </a:t>
            </a:r>
            <a:r>
              <a:rPr lang="ru-RU" sz="1400" b="1" dirty="0" err="1" smtClean="0">
                <a:latin typeface="Bookman Old Style" pitchFamily="18" charset="0"/>
              </a:rPr>
              <a:t>сп.зал</a:t>
            </a:r>
            <a:r>
              <a:rPr lang="ru-RU" sz="1400" b="1" dirty="0" smtClean="0">
                <a:latin typeface="Bookman Old Style" pitchFamily="18" charset="0"/>
              </a:rPr>
              <a:t> МБОУ СОШ №9</a:t>
            </a:r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800" dirty="0"/>
          </a:p>
        </p:txBody>
      </p:sp>
      <p:pic>
        <p:nvPicPr>
          <p:cNvPr id="12" name="Picture 2" descr="E:\мои документы\РАБОЧАЯ ПАПКА ДЮСШ\ФОТО тренеров\2021-10-09 ДЮСШ тренеры\DSC_396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734510" cy="5662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МАСЛАКОВА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АЛЁНА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СЕРГЕЕВНА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БОРЬБЕ САМБО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 14.00-17.45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СРЕДА_____________________________________________ 17.30-19.00 ЧЕТВЕРГ___________________________________________ 14.00-17.45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ПЯТНИЦА__________________________________________ 17.30-19.00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СУББОТА___________________________________________ 15.30-17.00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ВОСКРЕСЕНЬЕ______________________________________10.00-14.30 </a:t>
            </a:r>
            <a:r>
              <a:rPr lang="ru-RU" sz="900" b="1" dirty="0">
                <a:latin typeface="Bookman Old Style" pitchFamily="18" charset="0"/>
              </a:rPr>
              <a:t/>
            </a:r>
            <a:br>
              <a:rPr lang="ru-RU" sz="900" b="1" dirty="0">
                <a:latin typeface="Bookman Old Style" pitchFamily="18" charset="0"/>
              </a:rPr>
            </a:b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ЗАЛ БОРЬБЫ СШ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МАЛЫЙ СПОРТИВНЫЙ ЗАЛ МБОУ НОШ №7</a:t>
            </a:r>
            <a:endParaRPr lang="ru-RU" sz="900" b="1" dirty="0" smtClean="0">
              <a:latin typeface="Bookman Old Style" pitchFamily="18" charset="0"/>
            </a:endParaRP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E:\мои документы\РАБОЧАЯ ПАПКА ДЮСШ\ФОТО тренеров\2021-10-09 ДЮСШ тренеры\TS20211004_155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7"/>
            <a:ext cx="3738546" cy="5607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42918"/>
            <a:ext cx="478631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ПАНТЮХИН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СЕРГЕЙ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СТАНИСЛАВОВИЧ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СТАРШИЙ ТРЕНЕР-ПРЕПОДАВАТЕЛЬ ОТДЕЛЕНИЯ ИГРОВЫХ ВИДОВ СПОРТА</a:t>
            </a: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ПО ФУТБОЛУ</a:t>
            </a:r>
            <a:br>
              <a:rPr lang="ru-RU" sz="1400" b="1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ВЫСШЕЙ КВАЛИФИКАЦИОННОЙ КАТЕГОРИИ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ПОНЕДЕЛЬНИК____________________________________15.00-19.30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 13.30-19.15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СРЕДА_____________________________________________ </a:t>
            </a:r>
            <a:r>
              <a:rPr lang="ru-RU" sz="900" b="1" dirty="0">
                <a:latin typeface="Bookman Old Style" pitchFamily="18" charset="0"/>
              </a:rPr>
              <a:t>15.00-19.30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 ЧЕТВЕРГ___________________________________________ 13.30-19.30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ПЯТНИЦА__________________________________________ 13.30-19.30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СУББОТА___________________________________________ 13.30-17.15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СПОРТИВНЫЙ ЗАЛ ДВОРЦА СПОРТА СШ</a:t>
            </a:r>
            <a:endParaRPr lang="ru-RU" sz="1200" b="1" dirty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 СТАДИОН СШ</a:t>
            </a:r>
          </a:p>
        </p:txBody>
      </p:sp>
      <p:pic>
        <p:nvPicPr>
          <p:cNvPr id="14338" name="Picture 2" descr="E:\мои документы\РАБОЧАЯ ПАПКА ДЮСШ\ФОТО тренеров\2021-10-09 ДЮСШ тренеры\TS20211004_16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14356"/>
            <a:ext cx="3667151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42918"/>
            <a:ext cx="478631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ГЕФЕН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МАРК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ЭММАНУИЛОВИЧ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БОРЬБЕ САМБО</a:t>
            </a:r>
            <a:br>
              <a:rPr lang="ru-RU" sz="1400" b="1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ВЫСШЕЙ КВАЛИФИКАЦИОННОЙ КАТЕГОРИИ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ПОНЕДЕЛЬНИК____________________________________14.00-19.15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 14.00-19.15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СРЕДА_____________________________________________ 14.00-20.00 ЧЕТВЕРГ___________________________________________ </a:t>
            </a:r>
            <a:r>
              <a:rPr lang="ru-RU" sz="900" b="1" dirty="0">
                <a:latin typeface="Bookman Old Style" pitchFamily="18" charset="0"/>
              </a:rPr>
              <a:t>14.00-19.15  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ПЯТНИЦА__________________________________________ 14.00-20.00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СУББОТА___________________________________________ 14.00-19.15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ЗАЛ БОРЬБЫ ДВОРЦА СПОРТА СШ</a:t>
            </a: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5362" name="Picture 2" descr="E:\мои документы\РАБОЧАЯ ПАПКА ДЮСШ\ФОТО тренеров\2021-10-09 ДЮСШ тренеры\TS20211004_16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42918"/>
            <a:ext cx="478631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БЫСТРОВ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ЮРИЙ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ВАЛЕНТИНОВИЧ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ФУТБОЛУ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ПОНЕДЕЛЬНИК____________________________09.00-09.45, 15.00-20.00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ВТОРНИК________________________________________________ 13.30-18.45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 09.00-09.45, 13.30-20.00 </a:t>
            </a:r>
            <a:r>
              <a:rPr lang="ru-RU" sz="900" b="1" dirty="0">
                <a:latin typeface="Bookman Old Style" pitchFamily="18" charset="0"/>
              </a:rPr>
              <a:t>ЧЕТВЕРГ</a:t>
            </a:r>
            <a:r>
              <a:rPr lang="ru-RU" sz="900" b="1" dirty="0" smtClean="0">
                <a:latin typeface="Bookman Old Style" pitchFamily="18" charset="0"/>
              </a:rPr>
              <a:t>__________________________________________________ 13.30-19.15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ПЯТНИЦА___________________________________ 09.00-10.30, 13.30-19.15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СУББОТА__________________________________________________ 14.00-20.00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>
                <a:latin typeface="Bookman Old Style" pitchFamily="18" charset="0"/>
              </a:rPr>
              <a:t>СПОРТИВНЫЙ ЗАЛ </a:t>
            </a:r>
            <a:r>
              <a:rPr lang="ru-RU" sz="900" b="1" dirty="0" smtClean="0">
                <a:latin typeface="Bookman Old Style" pitchFamily="18" charset="0"/>
              </a:rPr>
              <a:t>СШ</a:t>
            </a:r>
            <a:r>
              <a:rPr lang="ru-RU" sz="900" b="1" dirty="0">
                <a:latin typeface="Bookman Old Style" pitchFamily="18" charset="0"/>
              </a:rPr>
              <a:t>, </a:t>
            </a:r>
            <a:r>
              <a:rPr lang="ru-RU" sz="900" b="1" dirty="0" smtClean="0">
                <a:latin typeface="Bookman Old Style" pitchFamily="18" charset="0"/>
              </a:rPr>
              <a:t>СТАДИОН,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СПОРТИВНЫЙ ЗАЛ МБОУ СОШ №9</a:t>
            </a:r>
            <a:endParaRPr lang="ru-RU" sz="900" b="1" dirty="0">
              <a:latin typeface="Bookman Old Style" pitchFamily="18" charset="0"/>
            </a:endParaRP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6386" name="Picture 2" descr="E:\мои документы\РАБОЧАЯ ПАПКА ДЮСШ\ФОТО тренеров\2021-10-09 ДЮСШ тренеры\TS20211004_16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898" y="642918"/>
            <a:ext cx="371477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714356"/>
            <a:ext cx="4786314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КОМИССАР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ОЛЬГА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ЛЕОНИДОВНА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ВОЛЕЙБОЛУ</a:t>
            </a:r>
            <a:br>
              <a:rPr lang="ru-RU" sz="1400" b="1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ВЫСШЕЙ КВАЛИФИКАЦИОННОЙ КАТЕГОРИИ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ПОНЕДЕЛЬНИК_____________________________________15.00-18.00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</a:t>
            </a:r>
            <a:r>
              <a:rPr lang="ru-RU" sz="900" b="1" dirty="0">
                <a:latin typeface="Bookman Old Style" pitchFamily="18" charset="0"/>
              </a:rPr>
              <a:t>___________________________________________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15.00-18.00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СУББОТА___________________________________________ </a:t>
            </a:r>
            <a:r>
              <a:rPr lang="ru-RU" sz="900" b="1" dirty="0">
                <a:latin typeface="Bookman Old Style" pitchFamily="18" charset="0"/>
              </a:rPr>
              <a:t>14.30-17.30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СПОРТИВНЫЙ ЗАЛ МБОУ СОШ №6</a:t>
            </a: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 descr="J:\спортсмены\спортсмены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157" y="714356"/>
            <a:ext cx="396481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42918"/>
            <a:ext cx="478631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МАКСИМОВСКИЙ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ЕВГЕНИЙ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СЕРГЕЕВИЧ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СТАРШИЙ ТРЕНЕР-ПРЕПОДАВАТЕЛЬ ОТДЕЛЕНИЯ ЕДИНОБОРСТВ</a:t>
            </a: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</a:t>
            </a:r>
            <a:r>
              <a:rPr lang="ru-RU" sz="1400" b="1" dirty="0">
                <a:latin typeface="Bookman Old Style" pitchFamily="18" charset="0"/>
              </a:rPr>
              <a:t>ПО </a:t>
            </a:r>
            <a:r>
              <a:rPr lang="ru-RU" sz="1400" b="1" dirty="0" smtClean="0">
                <a:latin typeface="Bookman Old Style" pitchFamily="18" charset="0"/>
              </a:rPr>
              <a:t>БОКСУ</a:t>
            </a:r>
            <a:br>
              <a:rPr lang="ru-RU" sz="1400" b="1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ВЫСШЕЙ КВАЛИФИКАЦИОННОЙ КАТЕГОРИИ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ПОНЕДЕЛЬНИК____________________________________14.00-20.00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 14.00-19.15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СРЕДА_____________________________________________ </a:t>
            </a:r>
            <a:r>
              <a:rPr lang="ru-RU" sz="900" b="1" dirty="0">
                <a:latin typeface="Bookman Old Style" pitchFamily="18" charset="0"/>
              </a:rPr>
              <a:t>14.00-20.00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 ЧЕТВЕРГ___________________________________________ </a:t>
            </a:r>
            <a:r>
              <a:rPr lang="ru-RU" sz="900" b="1" dirty="0">
                <a:latin typeface="Bookman Old Style" pitchFamily="18" charset="0"/>
              </a:rPr>
              <a:t>14.00-19.15 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ПЯТНИЦА__________________________________________ 14.00-20.00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ВОСКРЕСЕНЬЕ_____________________________________08.00-19.30</a:t>
            </a: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ЗАЛ БОКСА ДВОРЦА СПОРТА СШ</a:t>
            </a: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E:\мои документы\РАБОЧАЯ ПАПКА ДЮСШ\2021-2022 УЧЕБНЫЙ ГОД\2021-09-21 ПМ ДЮСШ дети\TS20210921_16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790947" cy="5686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РЕНЕРЫ\Новая папка\Новая папка\DSC06205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4664"/>
            <a:ext cx="4605318" cy="604867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9512" y="404664"/>
            <a:ext cx="4104456" cy="612068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ХОДЖЕР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ЛЕОНИД РОБЕРТОВИЧ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ТРЕНЕР-ПРЕПОДАВАТЕЛЬ                                                            ПО БОРЬБЕ САМБО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РАСПИСАНИЕ ЗАНЯТИЙ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ПОНЕДЕЛЬНИК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______________________________________15.00-19.30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ВТОРНИК ____________________________________________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15.00-19.30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СРЕДА _______________________________________________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15.00-19.30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ЧЕТВЕРГ_____________________________________________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15.00-19.30 ПЯТНИЦА ____________________________________________15.00-19.30</a:t>
            </a:r>
            <a:b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СУББОТА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____________________________________________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15.00-18.45</a:t>
            </a:r>
            <a:b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МЕСТО ЗАНЯТИЙ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СПОРТИВНЫЙ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ЗАЛ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+mj-ea"/>
                <a:cs typeface="+mj-cs"/>
              </a:rPr>
              <a:t>МБОУ СОШ С. ВОЗНЕСЕНСКОЕ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МОСИЕНКО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ИРИНА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АЛЕКСАНДРОВНА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БОРЬБЕ САМБО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ПОНЕДЕЛЬНИК__________________________________________ 13.30-16.30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13.30-16.30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13.30-16.30 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Спортивный зал МБОУ СОШ с. Болонь</a:t>
            </a:r>
            <a:endParaRPr lang="ru-RU" sz="900" b="1" dirty="0" smtClean="0">
              <a:latin typeface="Bookman Old Style" pitchFamily="18" charset="0"/>
            </a:endParaRP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5" y="607152"/>
            <a:ext cx="3786245" cy="567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ФРИК</a:t>
            </a:r>
            <a:endParaRPr lang="ru-RU" sz="3600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ТАТЬЯНА </a:t>
            </a:r>
            <a:endParaRPr lang="ru-RU" sz="3600" b="1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ИВАНОВНА</a:t>
            </a:r>
            <a:endParaRPr lang="ru-RU" sz="3600" b="1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</a:t>
            </a:r>
            <a:r>
              <a:rPr lang="ru-RU" sz="1400" b="1" dirty="0" smtClean="0">
                <a:latin typeface="Bookman Old Style" pitchFamily="18" charset="0"/>
              </a:rPr>
              <a:t>ЛЫЖНЫМ ГОНКАМ ВЫСШЕЙ КВАЛИФИКАЦИОННОЙ КАТЕГОРИИ</a:t>
            </a:r>
            <a:r>
              <a:rPr lang="ru-RU" sz="1400" b="1" dirty="0" smtClean="0">
                <a:latin typeface="Bookman Old Style" pitchFamily="18" charset="0"/>
              </a:rPr>
              <a:t/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17.00-18.30</a:t>
            </a: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 </a:t>
            </a:r>
            <a:r>
              <a:rPr lang="ru-RU" sz="900" b="1" dirty="0">
                <a:latin typeface="Bookman Old Style" pitchFamily="18" charset="0"/>
              </a:rPr>
              <a:t>________________________________________________</a:t>
            </a:r>
            <a:r>
              <a:rPr lang="ru-RU" sz="900" b="1" dirty="0" smtClean="0">
                <a:latin typeface="Bookman Old Style" pitchFamily="18" charset="0"/>
              </a:rPr>
              <a:t>17.00-18.30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____________________________________________________ </a:t>
            </a:r>
            <a:r>
              <a:rPr lang="ru-RU" sz="900" b="1" dirty="0">
                <a:latin typeface="Bookman Old Style" pitchFamily="18" charset="0"/>
              </a:rPr>
              <a:t>17.00-18.30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ЧЕТВЕРГ </a:t>
            </a:r>
            <a:r>
              <a:rPr lang="ru-RU" sz="900" b="1" dirty="0" smtClean="0">
                <a:latin typeface="Bookman Old Style" pitchFamily="18" charset="0"/>
              </a:rPr>
              <a:t>_________________________________________________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17.00-18.30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 </a:t>
            </a:r>
            <a:r>
              <a:rPr lang="ru-RU" sz="900" b="1" dirty="0">
                <a:latin typeface="Bookman Old Style" pitchFamily="18" charset="0"/>
              </a:rPr>
              <a:t>17.00-18.30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СУББОТА _________________________________________________ 15.00-16.30 </a:t>
            </a: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СТАДИОН, СПОРТИВНЫЙ ЗАЛ МБОУ СОШ с. ЛИТОВКО</a:t>
            </a:r>
            <a:endParaRPr lang="ru-RU" sz="900" b="1" dirty="0" smtClean="0">
              <a:latin typeface="Bookman Old Style" pitchFamily="18" charset="0"/>
            </a:endParaRP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3" descr="E:\мои документы\РАБОЧАЯ ПАПКА ДЮСШ\ФОТО тренеров\Фрик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902" y="688205"/>
            <a:ext cx="4247902" cy="5541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927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ГАЕР</a:t>
            </a:r>
            <a:endParaRPr lang="ru-RU" sz="3600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ЕЛЕНА </a:t>
            </a:r>
            <a:endParaRPr lang="ru-RU" sz="3600" b="1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СЕРГЕЕВНА</a:t>
            </a:r>
            <a:endParaRPr lang="ru-RU" sz="3600" b="1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СЕВЕРНОМУ МНОГОБОРЬЮ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 </a:t>
            </a:r>
            <a:r>
              <a:rPr lang="ru-RU" sz="900" b="1" dirty="0" smtClean="0">
                <a:latin typeface="Bookman Old Style" pitchFamily="18" charset="0"/>
              </a:rPr>
              <a:t>________________________________________________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16.30-18.00 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____________________________________________________ </a:t>
            </a:r>
            <a:r>
              <a:rPr lang="ru-RU" sz="900" b="1" dirty="0">
                <a:latin typeface="Bookman Old Style" pitchFamily="18" charset="0"/>
              </a:rPr>
              <a:t>16.30-18.00 ЧЕТВЕРГ </a:t>
            </a:r>
            <a:r>
              <a:rPr lang="ru-RU" sz="900" b="1" dirty="0" smtClean="0">
                <a:latin typeface="Bookman Old Style" pitchFamily="18" charset="0"/>
              </a:rPr>
              <a:t>_________________________________________________ </a:t>
            </a:r>
            <a:r>
              <a:rPr lang="ru-RU" sz="900" b="1" dirty="0">
                <a:latin typeface="Bookman Old Style" pitchFamily="18" charset="0"/>
              </a:rPr>
              <a:t>16.30-18.00 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Спортивный зал МБОУ </a:t>
            </a:r>
            <a:r>
              <a:rPr lang="ru-RU" sz="1200" b="1" dirty="0">
                <a:latin typeface="Bookman Old Style" pitchFamily="18" charset="0"/>
              </a:rPr>
              <a:t>О</a:t>
            </a:r>
            <a:r>
              <a:rPr lang="ru-RU" sz="1200" b="1" dirty="0" smtClean="0">
                <a:latin typeface="Bookman Old Style" pitchFamily="18" charset="0"/>
              </a:rPr>
              <a:t>ОШ </a:t>
            </a:r>
            <a:r>
              <a:rPr lang="ru-RU" sz="1200" b="1" dirty="0" smtClean="0">
                <a:latin typeface="Bookman Old Style" pitchFamily="18" charset="0"/>
              </a:rPr>
              <a:t>с. </a:t>
            </a:r>
            <a:r>
              <a:rPr lang="ru-RU" sz="1200" b="1" dirty="0" smtClean="0">
                <a:latin typeface="Bookman Old Style" pitchFamily="18" charset="0"/>
              </a:rPr>
              <a:t>ОММИ</a:t>
            </a:r>
            <a:endParaRPr lang="ru-RU" sz="900" b="1" dirty="0" smtClean="0">
              <a:latin typeface="Bookman Old Style" pitchFamily="18" charset="0"/>
            </a:endParaRP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 descr="E:\мои документы\РАБОЧАЯ ПАПКА ДЮСШ\2019-2020 УЧЕБНЫЙ ГОД\Гаер Е.С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03811"/>
            <a:ext cx="3889891" cy="5450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93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E:\мои документы\РАБОЧАЯ ПАПКА ДЮСШ\ФОТО тренеров\2021-10-09 ДЮСШ тренеры\TS20211004_155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762401" cy="564360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00042"/>
            <a:ext cx="478631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УШАКОВ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ЕВГЕНИЙ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ПЕТРОВИЧ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ПАУЭРЛИФТИНГУ</a:t>
            </a:r>
            <a:br>
              <a:rPr lang="ru-RU" sz="1400" b="1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ВЫСШЕЙ КВАЛИФИКАЦИОННОЙ КАТЕГОРИИ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ПОНЕДЕЛЬНИК____________________________________15.00-21.00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 15.00-20.15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СРЕДА_____________________________________________ 15.00-19.30 ЧЕТВЕРГ___________________________________________ 15.00-20.15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ПЯТНИЦА__________________________________________ 15.00-21.00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СУББОТА___________________________________________ 15.00-19.30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latin typeface="Bookman Old Style" pitchFamily="18" charset="0"/>
              </a:rPr>
              <a:t>ТРЕНАЖЕРНЫЙ ЗАЛ СШ </a:t>
            </a: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БЕЛЬДЫ</a:t>
            </a:r>
            <a:endParaRPr lang="ru-RU" sz="3600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ТАТЬЯНА</a:t>
            </a:r>
            <a:endParaRPr lang="ru-RU" sz="3600" b="1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АЛЕКСАНДРОВНА</a:t>
            </a:r>
            <a:endParaRPr lang="ru-RU" sz="3600" b="1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СЕВЕРНОМУ МНОГОБОРЬЮ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 </a:t>
            </a:r>
            <a:r>
              <a:rPr lang="ru-RU" sz="900" b="1" dirty="0" smtClean="0">
                <a:latin typeface="Bookman Old Style" pitchFamily="18" charset="0"/>
              </a:rPr>
              <a:t>________________________________________________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16.00-18.15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ЧЕТВЕРГ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__________________________________________________ 16.00-18.15</a:t>
            </a:r>
            <a:r>
              <a:rPr lang="ru-RU" sz="900" b="1" dirty="0" smtClean="0">
                <a:latin typeface="Bookman Old Style" pitchFamily="18" charset="0"/>
              </a:rPr>
              <a:t> ПЯТНИЦА </a:t>
            </a:r>
            <a:r>
              <a:rPr lang="ru-RU" sz="900" b="1" dirty="0" smtClean="0">
                <a:latin typeface="Bookman Old Style" pitchFamily="18" charset="0"/>
              </a:rPr>
              <a:t>_________________________________________________ </a:t>
            </a:r>
            <a:r>
              <a:rPr lang="ru-RU" sz="900" b="1" dirty="0">
                <a:latin typeface="Bookman Old Style" pitchFamily="18" charset="0"/>
              </a:rPr>
              <a:t>16.00-18.15</a:t>
            </a:r>
            <a:r>
              <a:rPr lang="ru-RU" sz="900" b="1" dirty="0" smtClean="0">
                <a:latin typeface="Bookman Old Style" pitchFamily="18" charset="0"/>
              </a:rPr>
              <a:t> 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Спортивный зал МБОУ </a:t>
            </a:r>
            <a:r>
              <a:rPr lang="ru-RU" sz="1200" b="1" dirty="0">
                <a:latin typeface="Bookman Old Style" pitchFamily="18" charset="0"/>
              </a:rPr>
              <a:t>С</a:t>
            </a:r>
            <a:r>
              <a:rPr lang="ru-RU" sz="1200" b="1" dirty="0" smtClean="0">
                <a:latin typeface="Bookman Old Style" pitchFamily="18" charset="0"/>
              </a:rPr>
              <a:t>ОШ </a:t>
            </a:r>
            <a:r>
              <a:rPr lang="ru-RU" sz="1200" b="1" dirty="0" smtClean="0">
                <a:latin typeface="Bookman Old Style" pitchFamily="18" charset="0"/>
              </a:rPr>
              <a:t>с. </a:t>
            </a:r>
            <a:r>
              <a:rPr lang="ru-RU" sz="1200" b="1" dirty="0" smtClean="0">
                <a:latin typeface="Bookman Old Style" pitchFamily="18" charset="0"/>
              </a:rPr>
              <a:t>АЧАН</a:t>
            </a:r>
            <a:endParaRPr lang="ru-RU" sz="900" b="1" dirty="0" smtClean="0">
              <a:latin typeface="Bookman Old Style" pitchFamily="18" charset="0"/>
            </a:endParaRP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592409"/>
            <a:ext cx="4107816" cy="567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70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ЗАДОРОЖНЫЙ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АНАТОЛИЙ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ВЛАДИМИРОВИЧ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БОРЬБЕ ВОЛЕЙБОЛУ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ПОНЕДЕЛЬНИК__________________________________________ 17.30-19.00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ВТОРНИК_________________________________________________ </a:t>
            </a:r>
            <a:r>
              <a:rPr lang="ru-RU" sz="900" b="1" dirty="0">
                <a:latin typeface="Bookman Old Style" pitchFamily="18" charset="0"/>
              </a:rPr>
              <a:t>17.30-19.00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17.30-19.00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ЧЕТВЕРГ__________________________________________________ </a:t>
            </a:r>
            <a:r>
              <a:rPr lang="ru-RU" sz="900" b="1" dirty="0">
                <a:latin typeface="Bookman Old Style" pitchFamily="18" charset="0"/>
              </a:rPr>
              <a:t>17.30-19.00</a:t>
            </a:r>
            <a:r>
              <a:rPr lang="ru-RU" sz="900" b="1" dirty="0" smtClean="0">
                <a:latin typeface="Bookman Old Style" pitchFamily="18" charset="0"/>
              </a:rPr>
              <a:t> </a:t>
            </a:r>
            <a:r>
              <a:rPr lang="ru-RU" sz="900" b="1" dirty="0">
                <a:latin typeface="Bookman Old Style" pitchFamily="18" charset="0"/>
              </a:rPr>
              <a:t>ПЯТНИЦА_________________________________________________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17.30-19.00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ВОСКРЕСЕНЬЕ____________________________________________ 11.00-12.30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Спортивный зал МБОУ СОШ №2, №9,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ДВОРЕЦ СПОРТА СШ</a:t>
            </a:r>
            <a:endParaRPr lang="ru-RU" sz="900" b="1" dirty="0" smtClean="0">
              <a:latin typeface="Bookman Old Style" pitchFamily="18" charset="0"/>
            </a:endParaRP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2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ЖУКОВА</a:t>
            </a:r>
            <a:endParaRPr lang="ru-RU" sz="3600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ЕВГЕНИЯ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ВИКТОРОВНА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ПЛАВАНИЮ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ПОНЕДЕЛЬНИК___________________________________________ 17.00-18.30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ВТОРНИК__________________________________________________17.00-18.30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____________________________________________________ 17.00-18.30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ЧЕТВЕРГ___________________________________________________</a:t>
            </a:r>
            <a:r>
              <a:rPr lang="ru-RU" sz="900" b="1" dirty="0">
                <a:latin typeface="Bookman Old Style" pitchFamily="18" charset="0"/>
              </a:rPr>
              <a:t>17.00-18.30 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 17.00-18.30 </a:t>
            </a:r>
            <a:endParaRPr lang="ru-RU" sz="900" b="1" dirty="0" smtClean="0">
              <a:latin typeface="Bookman Old Style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СУББОТА__________________________________________________ </a:t>
            </a:r>
            <a:r>
              <a:rPr lang="ru-RU" sz="900" b="1" dirty="0">
                <a:latin typeface="Bookman Old Style" pitchFamily="18" charset="0"/>
              </a:rPr>
              <a:t>17.00-18.30 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БАССЕЙН ПРИ МБОУ СОШ№2</a:t>
            </a:r>
            <a:endParaRPr lang="ru-RU" sz="900" b="1" dirty="0" smtClean="0">
              <a:latin typeface="Bookman Old Style" pitchFamily="18" charset="0"/>
            </a:endParaRP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2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СТАРОДУБОВА</a:t>
            </a:r>
            <a:endParaRPr lang="ru-RU" sz="3600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ГАЛИНА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АЛЕКСАНДРОВНА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СЕВЕРНОМУ МНОГОБОРЬЮ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ПОНЕДЕЛЬНИК__________________________________________ 14.30-18.15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 ________________________________________________ 10.00-18.15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16.00-17.30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ЧЕТВЕРГ _________________________________________________ 16.00-18.15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16.00-17.30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СУББОТА __________________________________________________ 16.00-18.15 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Спортивный зал МБОУ СОШ с. </a:t>
            </a:r>
            <a:r>
              <a:rPr lang="ru-RU" sz="1200" b="1" dirty="0" err="1" smtClean="0">
                <a:latin typeface="Bookman Old Style" pitchFamily="18" charset="0"/>
              </a:rPr>
              <a:t>Джуен</a:t>
            </a:r>
            <a:endParaRPr lang="ru-RU" sz="900" b="1" dirty="0" smtClean="0">
              <a:latin typeface="Bookman Old Style" pitchFamily="18" charset="0"/>
            </a:endParaRP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26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ХОДЖЕР </a:t>
            </a:r>
            <a:endParaRPr lang="ru-RU" sz="3600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ПАВЕЛ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ВЛАДИМИРОВИЧ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СЕВЕРНОМУ МНОГОБОРЬЮ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ПОНЕДЕЛЬНИК__________________________________________ 17.00-20.00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 ________________________________________________ 17.00-19.15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</a:t>
            </a:r>
            <a:r>
              <a:rPr lang="ru-RU" sz="900" b="1">
                <a:latin typeface="Bookman Old Style" pitchFamily="18" charset="0"/>
              </a:rPr>
              <a:t>____________________________________________________ 17.00-20.00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smtClean="0">
                <a:latin typeface="Bookman Old Style" pitchFamily="18" charset="0"/>
              </a:rPr>
              <a:t>ЧЕТВЕРГ </a:t>
            </a:r>
            <a:r>
              <a:rPr lang="ru-RU" sz="900" b="1" dirty="0" smtClean="0">
                <a:latin typeface="Bookman Old Style" pitchFamily="18" charset="0"/>
              </a:rPr>
              <a:t>_________________________________________________ 16.00-18.15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</a:t>
            </a:r>
            <a:r>
              <a:rPr lang="ru-RU" sz="900" b="1" dirty="0">
                <a:latin typeface="Bookman Old Style" pitchFamily="18" charset="0"/>
              </a:rPr>
              <a:t>_________________________________________________ </a:t>
            </a:r>
            <a:r>
              <a:rPr lang="ru-RU" sz="900" b="1" dirty="0" smtClean="0">
                <a:latin typeface="Bookman Old Style" pitchFamily="18" charset="0"/>
              </a:rPr>
              <a:t>16.00-17.30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СУББОТА __________________________________________________ 16.00-18.15 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Спортивный зал МБОУ СОШ с. </a:t>
            </a:r>
            <a:r>
              <a:rPr lang="ru-RU" sz="1200" b="1" dirty="0" err="1" smtClean="0">
                <a:latin typeface="Bookman Old Style" pitchFamily="18" charset="0"/>
              </a:rPr>
              <a:t>Джуен</a:t>
            </a:r>
            <a:endParaRPr lang="ru-RU" sz="900" b="1" dirty="0" smtClean="0">
              <a:latin typeface="Bookman Old Style" pitchFamily="18" charset="0"/>
            </a:endParaRP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3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ПУРТОВА</a:t>
            </a:r>
            <a:endParaRPr lang="ru-RU" sz="3600" dirty="0" smtClean="0">
              <a:solidFill>
                <a:srgbClr val="FE530E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ОКСАНА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ВИКТОРОВНА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ПЛАВАНИЮ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ПОНЕДЕЛЬНИК_____________________________________15.30-18.30</a:t>
            </a:r>
            <a:r>
              <a:rPr lang="ru-RU" sz="800" b="1" dirty="0" smtClean="0">
                <a:latin typeface="Bookman Old Style" pitchFamily="18" charset="0"/>
              </a:rPr>
              <a:t>                                            </a:t>
            </a:r>
            <a:r>
              <a:rPr lang="ru-RU" sz="900" b="1" dirty="0" smtClean="0">
                <a:latin typeface="Bookman Old Style" pitchFamily="18" charset="0"/>
              </a:rPr>
              <a:t>ВТОРНИК____________________________________________15.30-19.15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 ______________ 15.30-18.30</a:t>
            </a:r>
            <a:r>
              <a:rPr lang="ru-RU" sz="800" b="1" dirty="0" smtClean="0">
                <a:latin typeface="Bookman Old Style" pitchFamily="18" charset="0"/>
              </a:rPr>
              <a:t> </a:t>
            </a:r>
            <a:r>
              <a:rPr lang="ru-RU" sz="900" b="1" dirty="0" smtClean="0">
                <a:latin typeface="Bookman Old Style" pitchFamily="18" charset="0"/>
              </a:rPr>
              <a:t>                                    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ЧЕТВЕРГ_____________________________________________ 15.30-19.15 ПЯТНИЦА____________________________________________ 15.30-17.45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СУББОТА_____________________________________ _______ 15.30-17.00</a:t>
            </a:r>
            <a:endParaRPr lang="ru-RU" sz="10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latin typeface="Bookman Old Style" pitchFamily="18" charset="0"/>
              </a:rPr>
              <a:t>Плавательный бассейн МБОУ СОШ №2</a:t>
            </a: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2" descr="E:\мои документы\РАБОЧАЯ ПАПКА ДЮСШ\ФОТО тренеров\2021-10-09 ДЮСШ тренеры\TS20211004_16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786214" cy="5679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ПАНОВА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ВЕРА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МИХАЙЛОВНА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СТАРШИЙ ТРЕНЕР</a:t>
            </a: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ОТДЕЛЕНИЯ ПЛАВАНИЯ                                                            ТРЕНЕР-ПРЕПОДАВАТЕЛЬ ПО ПЛАВАНИЮ</a:t>
            </a:r>
            <a:br>
              <a:rPr lang="ru-RU" sz="1400" b="1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ВЫСШЕЙ КВАЛИФИКАЦИОННОЙ КАТЕГОРИИ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ПОНЕДЕЛЬНИК_______________________________________14.30-19.00</a:t>
            </a:r>
            <a:r>
              <a:rPr lang="ru-RU" sz="800" b="1" dirty="0" smtClean="0">
                <a:latin typeface="Bookman Old Style" pitchFamily="18" charset="0"/>
              </a:rPr>
              <a:t>                                          </a:t>
            </a:r>
            <a:r>
              <a:rPr lang="ru-RU" sz="900" b="1" dirty="0" smtClean="0">
                <a:latin typeface="Bookman Old Style" pitchFamily="18" charset="0"/>
              </a:rPr>
              <a:t>ВТОРНИК</a:t>
            </a:r>
            <a:r>
              <a:rPr lang="ru-RU" sz="900" b="1" dirty="0">
                <a:latin typeface="Bookman Old Style" pitchFamily="18" charset="0"/>
              </a:rPr>
              <a:t>_____________________________________________ 14.30-19.00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СРЕДА_________________________________________________14.30-19.00                               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ЧЕТВЕРГ_____________________________________________ </a:t>
            </a:r>
            <a:r>
              <a:rPr lang="ru-RU" sz="900" b="1" dirty="0">
                <a:latin typeface="Bookman Old Style" pitchFamily="18" charset="0"/>
              </a:rPr>
              <a:t>14.30-19.00 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</a:t>
            </a:r>
            <a:r>
              <a:rPr lang="ru-RU" sz="900" b="1" dirty="0">
                <a:latin typeface="Bookman Old Style" pitchFamily="18" charset="0"/>
              </a:rPr>
              <a:t>____________________________________________ 14.30-19.00 СУББОТА</a:t>
            </a:r>
            <a:r>
              <a:rPr lang="ru-RU" sz="900" b="1" dirty="0" smtClean="0">
                <a:latin typeface="Bookman Old Style" pitchFamily="18" charset="0"/>
              </a:rPr>
              <a:t>_____________________________________________14.00-17.00</a:t>
            </a:r>
            <a:endParaRPr lang="ru-RU" sz="10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latin typeface="Bookman Old Style" pitchFamily="18" charset="0"/>
              </a:rPr>
              <a:t>Плавательный бассейн Дворца спорта СШ</a:t>
            </a:r>
          </a:p>
        </p:txBody>
      </p:sp>
      <p:pic>
        <p:nvPicPr>
          <p:cNvPr id="5" name="Picture 2" descr="E:\мои документы\РАБОЧАЯ ПАПКА ДЮСШ\ФОТО тренеров\2021-10-09 ДЮСШ тренеры\TS20211004_155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786214" cy="567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42918"/>
            <a:ext cx="478631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ОРЕШНИКОВА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ТАМАРА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ВИКТОРОВНА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ПЛАВАНИЮ</a:t>
            </a:r>
            <a:br>
              <a:rPr lang="ru-RU" sz="1400" b="1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ВЫСШЕЙ КВАЛИФИКАЦИОННОЙ КАТЕГОРИИ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ПОНЕДЕЛЬНИК____________________________________14.00-18.30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 14.00-19.15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СРЕДА_____________________________________________ 14.00-18.30 ЧЕТВЕРГ___________________________________________ 14.00-18.30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ПЯТНИЦА__________________________________________ 14.00-18.30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СУББОТА___________________________________________ 14.00-18.30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ПЛАВАТЕЛЬНЫЙ БАССЕЙН МБОУ СОШ №2</a:t>
            </a: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E:\мои документы\РАБОЧАЯ ПАПКА ДЮСШ\ФОТО тренеров\2021-10-09 ДЮСШ тренеры\TS20211004_155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762375" cy="5643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00042"/>
            <a:ext cx="4786314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ГОРДИЕНКО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ВАЛЕНТИНА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ВИКТОРОВНА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ПЛАВАНИЮ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ПОНЕДЕЛЬНИК____________________________________14.00-18.30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СРЕДА_____________________________________________ </a:t>
            </a:r>
            <a:r>
              <a:rPr lang="ru-RU" sz="900" b="1" dirty="0">
                <a:latin typeface="Bookman Old Style" pitchFamily="18" charset="0"/>
              </a:rPr>
              <a:t>14.00-18.30</a:t>
            </a:r>
            <a:br>
              <a:rPr lang="ru-RU" sz="900" b="1" dirty="0">
                <a:latin typeface="Bookman Old Style" pitchFamily="18" charset="0"/>
              </a:rPr>
            </a:br>
            <a:r>
              <a:rPr lang="ru-RU" sz="900" b="1" dirty="0">
                <a:latin typeface="Bookman Old Style" pitchFamily="18" charset="0"/>
              </a:rPr>
              <a:t>ПЯТНИЦА</a:t>
            </a:r>
            <a:r>
              <a:rPr lang="ru-RU" sz="900" b="1" dirty="0" smtClean="0">
                <a:latin typeface="Bookman Old Style" pitchFamily="18" charset="0"/>
              </a:rPr>
              <a:t>__________________________________________ </a:t>
            </a:r>
            <a:r>
              <a:rPr lang="ru-RU" sz="900" b="1" dirty="0">
                <a:latin typeface="Bookman Old Style" pitchFamily="18" charset="0"/>
              </a:rPr>
              <a:t>14.00-18.30</a:t>
            </a:r>
            <a:br>
              <a:rPr lang="ru-RU" sz="900" b="1" dirty="0">
                <a:latin typeface="Bookman Old Style" pitchFamily="18" charset="0"/>
              </a:rPr>
            </a:br>
            <a:r>
              <a:rPr lang="ru-RU" sz="900" b="1" dirty="0">
                <a:latin typeface="Bookman Old Style" pitchFamily="18" charset="0"/>
              </a:rPr>
              <a:t> 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ПЛАВАТЕЛЬНЫЙ БАССЕЙН Дворца спорта</a:t>
            </a: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sz="3600" dirty="0"/>
          </a:p>
        </p:txBody>
      </p:sp>
      <p:pic>
        <p:nvPicPr>
          <p:cNvPr id="7170" name="Picture 2" descr="E:\мои документы\РАБОЧАЯ ПАПКА ДЮСШ\ФОТО тренеров\2021-10-09 ДЮСШ тренеры\TS20211004_155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809983" cy="57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0"/>
            <a:ext cx="478631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ЗАИКИН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ВАСИЛИЙ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СЕМЁНОВИЧ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СПОРТИВНОМУ ТУРИЗМУ</a:t>
            </a:r>
            <a:br>
              <a:rPr lang="ru-RU" sz="1400" b="1" dirty="0" smtClean="0">
                <a:latin typeface="Bookman Old Style" pitchFamily="18" charset="0"/>
              </a:rPr>
            </a:br>
            <a:endParaRPr lang="ru-RU" sz="1400" b="1" dirty="0" smtClean="0">
              <a:latin typeface="Bookman Old Style" pitchFamily="18" charset="0"/>
            </a:endParaRP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ПОНЕДЕЛЬНИК____________________________________14.00-20.00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 14.00-20.00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СРЕДА_____________________________________________ </a:t>
            </a:r>
            <a:r>
              <a:rPr lang="ru-RU" sz="900" b="1" dirty="0">
                <a:latin typeface="Bookman Old Style" pitchFamily="18" charset="0"/>
              </a:rPr>
              <a:t>14.00-20.00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 ЧЕТВЕРГ___________________________________________ 14.00-17.00</a:t>
            </a:r>
            <a:endParaRPr lang="ru-RU" sz="900" b="1" dirty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ПЯТНИЦА__________________________________________ </a:t>
            </a:r>
            <a:r>
              <a:rPr lang="ru-RU" sz="900" b="1" dirty="0">
                <a:latin typeface="Bookman Old Style" pitchFamily="18" charset="0"/>
              </a:rPr>
              <a:t>14.00-20.00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СУББОТА___________________________________________ 11.00-19.15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Спортивный зал МБОУ НОШ №7</a:t>
            </a:r>
          </a:p>
          <a:p>
            <a:pPr algn="ctr"/>
            <a:r>
              <a:rPr lang="ru-RU" sz="1200" b="1" dirty="0" smtClean="0">
                <a:latin typeface="Bookman Old Style" pitchFamily="18" charset="0"/>
              </a:rPr>
              <a:t>зал сухого плавания Дворца спорта СШ</a:t>
            </a:r>
          </a:p>
        </p:txBody>
      </p:sp>
      <p:pic>
        <p:nvPicPr>
          <p:cNvPr id="8194" name="Picture 2" descr="E:\мои документы\РАБОЧАЯ ПАПКА ДЮСШ\ФОТО тренеров\2021-10-09 ДЮСШ тренеры\TS20211004_155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809984" cy="571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714356"/>
            <a:ext cx="478631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БУТЫРИН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ПАВЕЛ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СЕРГЕЕВИЧ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ТРЕНЕР-ПРЕПОДАВАТЕЛЬ                                                            ПО ЛЫЖНЫМ ГОНКАМ</a:t>
            </a:r>
            <a:br>
              <a:rPr lang="ru-RU" sz="1400" b="1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ВЫСШЕЙ КВАЛИФИКАЦИОННОЙ КАТЕГОРИИ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 15.00-18.45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СРЕДА_____________________________________________ 15.00-18.45 ЧЕТВЕРГ___________________________________________ </a:t>
            </a:r>
            <a:r>
              <a:rPr lang="ru-RU" sz="900" b="1" dirty="0">
                <a:latin typeface="Bookman Old Style" pitchFamily="18" charset="0"/>
              </a:rPr>
              <a:t>15.00-18.45 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ПЯТНИЦА__________________________________________ </a:t>
            </a:r>
            <a:r>
              <a:rPr lang="ru-RU" sz="900" b="1" dirty="0">
                <a:latin typeface="Bookman Old Style" pitchFamily="18" charset="0"/>
              </a:rPr>
              <a:t>15.00-18.45  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СУББОТА___________________________________________ </a:t>
            </a:r>
            <a:r>
              <a:rPr lang="ru-RU" sz="900" b="1" dirty="0">
                <a:latin typeface="Bookman Old Style" pitchFamily="18" charset="0"/>
              </a:rPr>
              <a:t>15.00-18.45 </a:t>
            </a:r>
            <a:r>
              <a:rPr lang="ru-RU" sz="900" b="1" dirty="0" smtClean="0">
                <a:latin typeface="Bookman Old Style" pitchFamily="18" charset="0"/>
              </a:rPr>
              <a:t/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ВОСКРЕСЕНЬЕ______________________________________10.00-15.15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СТАДИОН СШ</a:t>
            </a: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E:\мои документы\РАБОЧАЯ ПАПКА ДЮСШ\ФОТО тренеров\2021-10-09 ДЮСШ тренеры\TS20211004_155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3762359" cy="5643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ои документы\РАБОЧАЯ ПАПКА ДЮСШ\ФОТО тренеров\а4 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71481"/>
            <a:ext cx="514353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ТИТОВА</a:t>
            </a:r>
            <a:r>
              <a:rPr lang="ru-RU" sz="3600" dirty="0" smtClean="0">
                <a:solidFill>
                  <a:srgbClr val="FE530E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МАРИНА </a:t>
            </a:r>
          </a:p>
          <a:p>
            <a:pPr algn="ctr"/>
            <a:r>
              <a:rPr lang="ru-RU" sz="3600" b="1" dirty="0" smtClean="0">
                <a:solidFill>
                  <a:srgbClr val="FE530E"/>
                </a:solidFill>
                <a:latin typeface="Bookman Old Style" pitchFamily="18" charset="0"/>
              </a:rPr>
              <a:t>НИКОЛАЕВНА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300" b="1" dirty="0" smtClean="0">
                <a:latin typeface="Bookman Old Style" pitchFamily="18" charset="0"/>
              </a:rPr>
              <a:t>СТАРШИЙ ТРЕНЕР –ПРЕПОДАВАТЕЛЬ </a:t>
            </a:r>
          </a:p>
          <a:p>
            <a:pPr algn="ctr"/>
            <a:r>
              <a:rPr lang="ru-RU" sz="1300" b="1" dirty="0" smtClean="0">
                <a:latin typeface="Bookman Old Style" pitchFamily="18" charset="0"/>
              </a:rPr>
              <a:t>ОТДЕЛЕНИЯ ЛЫЖНЫХ ГОНОК</a:t>
            </a:r>
            <a:br>
              <a:rPr lang="ru-RU" sz="1300" b="1" dirty="0" smtClean="0">
                <a:latin typeface="Bookman Old Style" pitchFamily="18" charset="0"/>
              </a:rPr>
            </a:br>
            <a:r>
              <a:rPr lang="ru-RU" sz="1300" b="1" dirty="0" smtClean="0">
                <a:latin typeface="Bookman Old Style" pitchFamily="18" charset="0"/>
              </a:rPr>
              <a:t>ВЫСШЕЙ КВАЛИФИКАЦИОННОЙ КАТЕГОРИИ</a:t>
            </a:r>
          </a:p>
          <a:p>
            <a:pPr algn="ctr"/>
            <a:r>
              <a:rPr lang="ru-RU" sz="1300" b="1" dirty="0" smtClean="0">
                <a:latin typeface="Bookman Old Style" pitchFamily="18" charset="0"/>
              </a:rPr>
              <a:t>ТРЕНЕР-ПРЕПОДАВАТЕЛЬ ПО ДАРТСУ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РАСПИСАНИЕ ЗАНЯТИЙ</a:t>
            </a:r>
          </a:p>
          <a:p>
            <a:pPr algn="ctr"/>
            <a:endParaRPr lang="ru-RU" sz="16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900" b="1" dirty="0" smtClean="0">
                <a:latin typeface="Bookman Old Style" pitchFamily="18" charset="0"/>
              </a:rPr>
              <a:t>ВТОРНИК__________________________________________ 15.00-19.30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СРЕДА_____________________________________________ 16.00-19.45 ЧЕТВЕРГ___________________________________________ 15.00-18.00 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ПЯТНИЦА__________________________________________ 16.00-19.45 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СУББОТА___________________________________________ 14.30-19.45</a:t>
            </a:r>
            <a:br>
              <a:rPr lang="ru-RU" sz="900" b="1" dirty="0" smtClean="0">
                <a:latin typeface="Bookman Old Style" pitchFamily="18" charset="0"/>
              </a:rPr>
            </a:br>
            <a:r>
              <a:rPr lang="ru-RU" sz="900" b="1" dirty="0" smtClean="0">
                <a:latin typeface="Bookman Old Style" pitchFamily="18" charset="0"/>
              </a:rPr>
              <a:t>ВОСКРКСЕНЬЕ______________________________________09.30-14.45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8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latin typeface="Bookman Old Style" pitchFamily="18" charset="0"/>
              </a:rPr>
              <a:t>МЕСТО ЗАНЯТИЙ</a:t>
            </a: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900" b="1" dirty="0" smtClean="0"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latin typeface="Bookman Old Style" pitchFamily="18" charset="0"/>
              </a:rPr>
              <a:t>СТАДИОН СШ</a:t>
            </a:r>
          </a:p>
          <a:p>
            <a:pPr algn="ctr"/>
            <a:endParaRPr lang="ru-RU" sz="9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E:\мои документы\РАБОЧАЯ ПАПКА ДЮСШ\ФОТО тренеров\2021-10-09 ДЮСШ тренеры\TS20211004_155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42918"/>
            <a:ext cx="3738562" cy="5607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1651</TotalTime>
  <Words>174</Words>
  <Application>Microsoft Office PowerPoint</Application>
  <PresentationFormat>Экран (4:3)</PresentationFormat>
  <Paragraphs>402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ЧИПИЗУБОВ АЛЕКСАНДР АНДРЕЕВИЧ ТРЕНЕР-ПРЕПОДАВАТЕЛЬ         ПО ЛЫЖНЫМ ГОНКАМ ВЫСШЕЙ КВАЛИФИКАЦИОННОЙ КАТЕГОРИИ </dc:title>
  <dc:creator>User</dc:creator>
  <cp:lastModifiedBy>Home PC</cp:lastModifiedBy>
  <cp:revision>160</cp:revision>
  <dcterms:created xsi:type="dcterms:W3CDTF">2014-04-07T23:34:07Z</dcterms:created>
  <dcterms:modified xsi:type="dcterms:W3CDTF">2023-10-02T23:27:44Z</dcterms:modified>
</cp:coreProperties>
</file>