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8" r:id="rId2"/>
    <p:sldId id="267" r:id="rId3"/>
    <p:sldId id="264" r:id="rId4"/>
    <p:sldId id="263" r:id="rId5"/>
    <p:sldId id="262" r:id="rId6"/>
    <p:sldId id="261" r:id="rId7"/>
    <p:sldId id="260" r:id="rId8"/>
    <p:sldId id="269" r:id="rId9"/>
    <p:sldId id="270" r:id="rId10"/>
    <p:sldId id="278" r:id="rId11"/>
    <p:sldId id="287" r:id="rId12"/>
    <p:sldId id="286" r:id="rId13"/>
    <p:sldId id="279" r:id="rId14"/>
    <p:sldId id="289" r:id="rId15"/>
    <p:sldId id="29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10A76-60F7-4230-8C05-7714B492052A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6C6C1-BA50-4A5E-BA3C-DBC65065C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5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6C6C1-BA50-4A5E-BA3C-DBC65065C2A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06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633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370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19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810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17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160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420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31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046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566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826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3BC7-7E7F-4661-A7BB-9DA6C028A99D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DDC71-45E3-4A75-9658-CF6720D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483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2839" y="390293"/>
            <a:ext cx="621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Гефен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Марк Эммануилович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629" y="3213772"/>
            <a:ext cx="6451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Тренер-преподаватель Муниципального бюджетного учреждения дополнительного образования спортивной школы г. Амурска Амурского муниципального района Хабаровского края</a:t>
            </a:r>
          </a:p>
        </p:txBody>
      </p:sp>
      <p:pic>
        <p:nvPicPr>
          <p:cNvPr id="205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0" y="0"/>
            <a:ext cx="12188230" cy="68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0920" y="1793395"/>
            <a:ext cx="791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Барабаш Екатерина Эдуардовна.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8271" y="2554994"/>
            <a:ext cx="70064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i="1" dirty="0">
                <a:latin typeface="Georgia" panose="02040502050405020303" pitchFamily="18" charset="0"/>
              </a:rPr>
              <a:t>Обучающаяся Муниципального бюджетного учреждения дополнительного образования спортивной школы г. Амурска Амурского муниципального района Хабаровского края.</a:t>
            </a:r>
          </a:p>
          <a:p>
            <a:pPr lvl="0" algn="ctr"/>
            <a:endParaRPr lang="ru-RU" b="1" i="1" dirty="0">
              <a:latin typeface="Georgia" panose="02040502050405020303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>
                <a:latin typeface="Georgia" panose="02040502050405020303" pitchFamily="18" charset="0"/>
              </a:rPr>
              <a:t>Дата рождения: 04.01.2008;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Место обучения МБОУ СОШ с. Болонь;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Вид спорта- самбо, дзюдо;</a:t>
            </a:r>
          </a:p>
          <a:p>
            <a:pPr lvl="0"/>
            <a:endParaRPr lang="ru-RU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algn="ctr"/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B1211D-32D9-F76B-755C-BD9BCD6EE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434" y="1236105"/>
            <a:ext cx="2940145" cy="44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272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9CD27E-7B49-4CBC-DBE4-F52B2E90F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472127"/>
            <a:ext cx="3148471" cy="431264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E05956-AAF5-03B8-47BA-292D2FFF0316}"/>
              </a:ext>
            </a:extLst>
          </p:cNvPr>
          <p:cNvSpPr txBox="1"/>
          <p:nvPr/>
        </p:nvSpPr>
        <p:spPr>
          <a:xfrm>
            <a:off x="141057" y="1811045"/>
            <a:ext cx="5628564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во  Всероссийских соревнованиях по самбо памяти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Героя России Ж.А. Коваля.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Соревнования проводились при поддержке секретаря Регионального отделения Партии «Единая Россия» в ЕАО Р.Э. Гольдштейна в рамках партийного проекта «ZA САМБО»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7D8B6F9-DA1F-F8B7-0BC5-2A01F6B31A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3253" y="3741309"/>
            <a:ext cx="3876582" cy="2907437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69787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52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BC7008-7C87-6EB6-E598-E35FBBD54CDD}"/>
              </a:ext>
            </a:extLst>
          </p:cNvPr>
          <p:cNvSpPr txBox="1"/>
          <p:nvPr/>
        </p:nvSpPr>
        <p:spPr>
          <a:xfrm>
            <a:off x="5442012" y="9055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1EC6F16-622E-10BB-E203-D4A8183BF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9327" y="907529"/>
            <a:ext cx="3622499" cy="515319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 descr="Изображение выглядит как одежда, в помещении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892D6F78-23C0-FB17-8C0C-D72F493B8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47" y="1764064"/>
            <a:ext cx="5855034" cy="3293457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620783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9" y="-2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9C7D14-BB27-00E6-EF2B-71CC60B51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6770" y="679364"/>
            <a:ext cx="3466928" cy="481941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2C2CD5-CDD1-339C-9E7B-518A94F01329}"/>
              </a:ext>
            </a:extLst>
          </p:cNvPr>
          <p:cNvSpPr txBox="1"/>
          <p:nvPr/>
        </p:nvSpPr>
        <p:spPr>
          <a:xfrm>
            <a:off x="398351" y="2274344"/>
            <a:ext cx="436785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1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2.05.2024 г.  г. Улан-Удэ, Первенство  Дальневосточного Федерального округа по борьбе дзюдо.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I </a:t>
            </a:r>
            <a:r>
              <a:rPr lang="ru-RU" sz="2000" b="1" i="1" dirty="0">
                <a:latin typeface="Georgia" panose="02040502050405020303" pitchFamily="18" charset="0"/>
              </a:rPr>
              <a:t>место-Барабаш Екатерина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Екатерина Барабаш – 1 место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медали.</a:t>
            </a:r>
          </a:p>
        </p:txBody>
      </p:sp>
      <p:pic>
        <p:nvPicPr>
          <p:cNvPr id="11" name="Рисунок 10" descr="Изображение выглядит как человек, одежда, Спортивная форма, дзюдо&#10;&#10;Автоматически созданное описание">
            <a:extLst>
              <a:ext uri="{FF2B5EF4-FFF2-40B4-BE49-F238E27FC236}">
                <a16:creationId xmlns:a16="http://schemas.microsoft.com/office/drawing/2014/main" xmlns="" id="{CA6BC29C-AA5D-FAAD-8377-272DBD2E1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400" y="3474673"/>
            <a:ext cx="2958501" cy="295850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9900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35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D456A7-1063-C530-8EE1-432AFFD12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687" y="959175"/>
            <a:ext cx="3509824" cy="467976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C11A58-ADB9-5A84-CF0C-99B8B1BD7A1F}"/>
              </a:ext>
            </a:extLst>
          </p:cNvPr>
          <p:cNvSpPr txBox="1"/>
          <p:nvPr/>
        </p:nvSpPr>
        <p:spPr>
          <a:xfrm>
            <a:off x="176566" y="1368780"/>
            <a:ext cx="4363065" cy="260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Краснодар 14-17.07.2024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Спартакиада учащихся России 2024 года. </a:t>
            </a:r>
            <a:b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упорнейшей борьбе </a:t>
            </a: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Екатерина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завоевала </a:t>
            </a:r>
            <a:r>
              <a:rPr lang="ru-RU" sz="2000" b="1" i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Золотую медаль</a:t>
            </a:r>
            <a:endParaRPr lang="ru-RU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 </a:t>
            </a: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обедительницей.</a:t>
            </a:r>
            <a:endParaRPr lang="ru-RU" sz="2000" b="1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человек, одежда, текст, обув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6425AF7-CF42-D1EE-5E7B-D41E7A72D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191" y="1112924"/>
            <a:ext cx="3238095" cy="1742857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BC74107-714E-4780-3BB8-F0C775EB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9138" y="3440112"/>
            <a:ext cx="2362200" cy="191452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0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35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2A0A77-3B9C-1B4C-0EE1-69B5054DC3FE}"/>
              </a:ext>
            </a:extLst>
          </p:cNvPr>
          <p:cNvSpPr txBox="1"/>
          <p:nvPr/>
        </p:nvSpPr>
        <p:spPr>
          <a:xfrm>
            <a:off x="5575177" y="541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DE1307-C049-C443-2332-07F10980C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684" y="612915"/>
            <a:ext cx="3552279" cy="5091732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27CA61-1AA7-DFFF-85C4-54CDBB620876}"/>
              </a:ext>
            </a:extLst>
          </p:cNvPr>
          <p:cNvSpPr txBox="1"/>
          <p:nvPr/>
        </p:nvSpPr>
        <p:spPr>
          <a:xfrm>
            <a:off x="372235" y="1763824"/>
            <a:ext cx="3916544" cy="2668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09.03 по 12.03.2024, Южно – Сахалинск.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в первенстве Дальневосточного федерального округа 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самбо среди юношей и девушек 2008 - 2010 г.р. </a:t>
            </a:r>
            <a:endParaRPr lang="ru-RU" sz="2000" b="1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Изображение выглядит как одежда, текст, обувь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D927371-D93F-6946-2F60-C7ADDFD85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669" y="541538"/>
            <a:ext cx="2952381" cy="2219048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7EE4767-BFE2-249A-0511-2D8C5A5D6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504" y="3158781"/>
            <a:ext cx="2330710" cy="2330710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14339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C4D066-7CC6-37B5-EF52-2BC869CC8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rafaret-decor.ru/sites/default/files/2023-01/%D0%A4%D0%BE%D0%BD%20%D0%BE%D0%BB%D0%B8%D0%BC%D0%BF%D0%B8%D0%B9%D1%81%D0%BA%D0%B8%D0%B5%20%D0%B8%D0%B3%D1%80%D1%8B%20%283%29.png">
            <a:extLst>
              <a:ext uri="{FF2B5EF4-FFF2-40B4-BE49-F238E27FC236}">
                <a16:creationId xmlns:a16="http://schemas.microsoft.com/office/drawing/2014/main" xmlns="" id="{EBD7A4F3-89D8-BA1D-1BE7-A69D8254D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35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E1EA69-08EA-4F56-EF49-E9FB73C8041A}"/>
              </a:ext>
            </a:extLst>
          </p:cNvPr>
          <p:cNvSpPr txBox="1"/>
          <p:nvPr/>
        </p:nvSpPr>
        <p:spPr>
          <a:xfrm>
            <a:off x="5575177" y="541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AE0A5D-C126-5952-CF95-8490385B1DFD}"/>
              </a:ext>
            </a:extLst>
          </p:cNvPr>
          <p:cNvSpPr txBox="1"/>
          <p:nvPr/>
        </p:nvSpPr>
        <p:spPr>
          <a:xfrm>
            <a:off x="503068" y="1837677"/>
            <a:ext cx="35096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/>
            <a:r>
              <a:rPr lang="ru-RU" sz="18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Екатерина внесла значительный вклад  в организацию и проведение встречи учащихся спортивной школы с призёром Олимпийских игр 2000 г. </a:t>
            </a:r>
            <a:r>
              <a:rPr lang="ru-RU" sz="1800" b="1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Брулетовой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Любови и президентом Федерации дзюдо Хабаровского края И.В. Родина.</a:t>
            </a:r>
            <a:endParaRPr lang="ru-RU" sz="1600" b="1" i="1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8E7707-F402-795F-F88A-AA6B0358AE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291" y="975091"/>
            <a:ext cx="3509639" cy="2632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28DAC-0E6A-B476-DDE3-10125C8B295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9290" y="3804565"/>
            <a:ext cx="3509639" cy="2632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9323AF-0E59-F2B4-056D-C4EA5F3B3D5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8421" y="975091"/>
            <a:ext cx="3321705" cy="2632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B0FD51-7484-E350-3FF5-B50221B6D77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61537" y="3804564"/>
            <a:ext cx="3248589" cy="2632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37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2839" y="390293"/>
            <a:ext cx="621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Гефен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Марк Эммануилович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629" y="3213772"/>
            <a:ext cx="6451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Тренер-преподаватель Муниципального бюджетного учреждения дополнительного образования спортивной школы г. Амурска Амурского муниципального района Хабаровского края</a:t>
            </a:r>
          </a:p>
        </p:txBody>
      </p:sp>
      <p:pic>
        <p:nvPicPr>
          <p:cNvPr id="205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8039" y="3474674"/>
            <a:ext cx="5592977" cy="266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Georgia" panose="02040502050405020303" pitchFamily="18" charset="0"/>
              </a:rPr>
              <a:t>Обучается в МБУ СШ г. Амурска с 2020 года;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Georgia" panose="02040502050405020303" pitchFamily="18" charset="0"/>
              </a:rPr>
              <a:t>Кандидат в мастер спорта России по самбо;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Кандидат в мастер спорта России по дзюдо;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i="1" dirty="0">
                <a:solidFill>
                  <a:prstClr val="black"/>
                </a:solidFill>
                <a:latin typeface="Georgia" panose="02040502050405020303" pitchFamily="18" charset="0"/>
              </a:rPr>
              <a:t>Член сборной Хабаровского края.</a:t>
            </a:r>
            <a:endParaRPr lang="ru-RU" sz="2000" b="1" i="1" dirty="0">
              <a:latin typeface="Georgia" panose="02040502050405020303" pitchFamily="18" charset="0"/>
            </a:endParaRPr>
          </a:p>
          <a:p>
            <a:pPr algn="ctr"/>
            <a:endParaRPr lang="ru-RU" sz="2400" b="1" i="1" dirty="0">
              <a:latin typeface="Georgia" panose="02040502050405020303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0FF621-4132-AA2C-6EEB-6FBDC3E78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4569" y="293188"/>
            <a:ext cx="4995247" cy="2712897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E5C7A6E-2290-38D6-1CF8-01F56A021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69" y="2739047"/>
            <a:ext cx="5116941" cy="2949652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0754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2839" y="390293"/>
            <a:ext cx="621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Гефен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Марк Эммануилович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629" y="3213772"/>
            <a:ext cx="6451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Тренер-преподаватель Муниципального бюджетного учреждения дополнительного образования спортивной школы г. Амурска Амурского муниципального района Хабаровского края</a:t>
            </a:r>
          </a:p>
        </p:txBody>
      </p:sp>
      <p:pic>
        <p:nvPicPr>
          <p:cNvPr id="205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137D62-F7D1-E343-24A5-B9D43CB66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1831" y="1135179"/>
            <a:ext cx="3095028" cy="451429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DE9462-4E38-B595-65BF-435C767EB29C}"/>
              </a:ext>
            </a:extLst>
          </p:cNvPr>
          <p:cNvSpPr txBox="1"/>
          <p:nvPr/>
        </p:nvSpPr>
        <p:spPr>
          <a:xfrm>
            <a:off x="267629" y="1636207"/>
            <a:ext cx="45714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8 по 11 февраля 2024г. в г. Новосибирск</a:t>
            </a:r>
          </a:p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соревнования по самбо </a:t>
            </a:r>
          </a:p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«Сибирский богатырь».</a:t>
            </a:r>
          </a:p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Екатерина Барабаш – </a:t>
            </a:r>
            <a:r>
              <a:rPr 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II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endParaRPr lang="ru-RU" sz="2000" b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текст, одежда, человек, событ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07DC481-1C42-C506-854E-CFF48A13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165" y="851958"/>
            <a:ext cx="3352381" cy="2704762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5E73132-1E80-D374-9CCD-C96D8A1D5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361" y="3868032"/>
            <a:ext cx="2152075" cy="2682472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612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2839" y="390293"/>
            <a:ext cx="621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Гефен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Марк Эммануилович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629" y="3213772"/>
            <a:ext cx="6451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Тренер-преподаватель Муниципального бюджетного учреждения дополнительного образования спортивной школы г. Амурска Амурского муниципального района Хабаровского края</a:t>
            </a:r>
          </a:p>
        </p:txBody>
      </p:sp>
      <p:pic>
        <p:nvPicPr>
          <p:cNvPr id="205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F8C3D6B1-A1BC-E6A2-2A10-6C662ACC2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1698838"/>
              </p:ext>
            </p:extLst>
          </p:nvPr>
        </p:nvGraphicFramePr>
        <p:xfrm>
          <a:off x="3897291" y="10843679"/>
          <a:ext cx="81280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89043074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1591336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096099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7551D5-A5F8-B749-2A7B-B07C502B5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6750" y="1109686"/>
            <a:ext cx="3431238" cy="4574984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623951-A1C4-812D-68BD-14BA893C5FD1}"/>
              </a:ext>
            </a:extLst>
          </p:cNvPr>
          <p:cNvSpPr txBox="1"/>
          <p:nvPr/>
        </p:nvSpPr>
        <p:spPr>
          <a:xfrm>
            <a:off x="9619" y="1800753"/>
            <a:ext cx="4547131" cy="2544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Всероссийских</a:t>
            </a:r>
            <a:r>
              <a:rPr lang="en-US" sz="2000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соревнованиях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«Юный Амурец» 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борьбе дзюдо 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г. Благовещенске. </a:t>
            </a:r>
            <a:endParaRPr lang="ru-RU" sz="2000" b="1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C9C0AC-4FDB-58F6-E19B-FFB214EA2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0998" y="1018981"/>
            <a:ext cx="3824427" cy="2089174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226E1BB-1F97-C918-7504-F83A5D4A7F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2770" y="3397178"/>
            <a:ext cx="2283184" cy="304424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36021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2839" y="390293"/>
            <a:ext cx="621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Гефен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Марк Эммануилович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629" y="3213772"/>
            <a:ext cx="6451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Тренер-преподаватель Муниципального бюджетного учреждения дополнительного образования спортивной школы г. Амурска Амурского муниципального района Хабаровского края</a:t>
            </a:r>
          </a:p>
        </p:txBody>
      </p:sp>
      <p:pic>
        <p:nvPicPr>
          <p:cNvPr id="205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D74933-6EDE-EC07-0F47-AA07585D7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769907"/>
            <a:ext cx="4462205" cy="3044964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FEB91E-405F-D369-25F6-F54A53966BBB}"/>
              </a:ext>
            </a:extLst>
          </p:cNvPr>
          <p:cNvSpPr txBox="1"/>
          <p:nvPr/>
        </p:nvSpPr>
        <p:spPr>
          <a:xfrm>
            <a:off x="113288" y="1731784"/>
            <a:ext cx="5745346" cy="2976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Якутск </a:t>
            </a: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VIII Международные спортивные игры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"Дети Азии" 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Олимпийские детские игры.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Барабаш Екатерина-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III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место.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b="1" i="1" dirty="0">
              <a:latin typeface="Georgia" panose="02040502050405020303" pitchFamily="18" charset="0"/>
            </a:endParaRPr>
          </a:p>
        </p:txBody>
      </p:sp>
      <p:pic>
        <p:nvPicPr>
          <p:cNvPr id="11" name="Рисунок 10" descr="Изображение выглядит как текст, снимок экран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92261AA-808E-B459-8581-9FDC9CFAB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69055"/>
            <a:ext cx="1869583" cy="2499780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5C85266-101D-67EC-4915-A73A2A56E0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4068" y="4043970"/>
            <a:ext cx="1896312" cy="252486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96224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2839" y="390293"/>
            <a:ext cx="621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Гефен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Марк Эммануилович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629" y="3213772"/>
            <a:ext cx="6451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Тренер-преподаватель Муниципального бюджетного учреждения дополнительного образования спортивной школы г. Амурска Амурского муниципального района Хабаровского края</a:t>
            </a:r>
          </a:p>
        </p:txBody>
      </p:sp>
      <p:pic>
        <p:nvPicPr>
          <p:cNvPr id="205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3322B3-FA2D-E551-A1F4-20493EF89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090" y="1056302"/>
            <a:ext cx="3521753" cy="4836743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295551-B782-6AD3-8477-A6BD25F920C3}"/>
              </a:ext>
            </a:extLst>
          </p:cNvPr>
          <p:cNvSpPr txBox="1"/>
          <p:nvPr/>
        </p:nvSpPr>
        <p:spPr>
          <a:xfrm>
            <a:off x="105788" y="1632678"/>
            <a:ext cx="4692789" cy="3279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соревнования по самбо, посвященные памяти старшего сержанта 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А.К. </a:t>
            </a:r>
            <a:r>
              <a:rPr lang="ru-RU" sz="2000" b="1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Сикуатова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погибших сотрудников Росгвардии при исполнении воинского долга.</a:t>
            </a:r>
            <a:endParaRPr lang="ru-RU" sz="2000" b="1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Барабаш Екатерина -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(самбо).</a:t>
            </a:r>
            <a:endParaRPr lang="ru-RU" sz="2000" b="1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одежда, человек, обувь, Подиум&#10;&#10;Автоматически созданное описание">
            <a:extLst>
              <a:ext uri="{FF2B5EF4-FFF2-40B4-BE49-F238E27FC236}">
                <a16:creationId xmlns:a16="http://schemas.microsoft.com/office/drawing/2014/main" xmlns="" id="{B8687198-7AC8-8E4A-325A-102C96B6A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9" y="851958"/>
            <a:ext cx="3038095" cy="1704762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7831D98-53E9-006F-CD24-AE4C8B331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6153" y="2762573"/>
            <a:ext cx="2209125" cy="3314983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694946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2839" y="390293"/>
            <a:ext cx="621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Гефен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Марк Эммануилович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629" y="3213772"/>
            <a:ext cx="6451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Тренер-преподаватель Муниципального бюджетного учреждения дополнительного образования спортивной школы г. Амурска Амурского муниципального района Хабаровского края</a:t>
            </a:r>
          </a:p>
        </p:txBody>
      </p:sp>
      <p:pic>
        <p:nvPicPr>
          <p:cNvPr id="205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67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AF24B1-6ADD-DF73-CAC4-E59173D16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013" y="927775"/>
            <a:ext cx="3407037" cy="4760926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C96381-1B92-C0B1-EC5C-CC7080A26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2733" y="865825"/>
            <a:ext cx="3436652" cy="229110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BA60F2-374F-8AF1-934A-7D316EA887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77476" y="3476142"/>
            <a:ext cx="2846839" cy="2135129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BE0261-DA72-D0E9-E1C0-8EC3A7C47335}"/>
              </a:ext>
            </a:extLst>
          </p:cNvPr>
          <p:cNvSpPr txBox="1"/>
          <p:nvPr/>
        </p:nvSpPr>
        <p:spPr>
          <a:xfrm>
            <a:off x="337684" y="2044981"/>
            <a:ext cx="37407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г. Владивосток. 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I</a:t>
            </a:r>
            <a:r>
              <a:rPr lang="ru-RU" sz="2000" b="1" i="1" dirty="0">
                <a:latin typeface="Georgia" panose="02040502050405020303" pitchFamily="18" charset="0"/>
              </a:rPr>
              <a:t> место в Первенстве Дальневосточного федерального округа</a:t>
            </a:r>
            <a:endParaRPr lang="en-US" sz="2000" b="1" i="1" dirty="0">
              <a:latin typeface="Georgia" panose="02040502050405020303" pitchFamily="18" charset="0"/>
            </a:endParaRPr>
          </a:p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 по самбо.</a:t>
            </a:r>
          </a:p>
        </p:txBody>
      </p:sp>
    </p:spTree>
    <p:extLst>
      <p:ext uri="{BB962C8B-B14F-4D97-AF65-F5344CB8AC3E}">
        <p14:creationId xmlns:p14="http://schemas.microsoft.com/office/powerpoint/2010/main" xmlns="" val="84685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BFF5E5-585B-8CA6-ADDD-F9457173C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464" y="1038288"/>
            <a:ext cx="3120472" cy="4267312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095A4C-584E-0C30-6219-B995C7FE5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3865" y="706589"/>
            <a:ext cx="1873521" cy="2611934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F2EAC43-B144-2B1A-1BB4-263128A06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3865" y="3733620"/>
            <a:ext cx="1900417" cy="239253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BEEDEB-0AA0-10AB-232F-DE704E095A8B}"/>
              </a:ext>
            </a:extLst>
          </p:cNvPr>
          <p:cNvSpPr txBox="1"/>
          <p:nvPr/>
        </p:nvSpPr>
        <p:spPr>
          <a:xfrm>
            <a:off x="408372" y="2441359"/>
            <a:ext cx="45763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г. Владивосток ,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II</a:t>
            </a:r>
            <a:r>
              <a:rPr lang="ru-RU" sz="2000" b="1" i="1" dirty="0">
                <a:latin typeface="Georgia" panose="02040502050405020303" pitchFamily="18" charset="0"/>
              </a:rPr>
              <a:t> место </a:t>
            </a:r>
            <a:endParaRPr lang="en-US" sz="2000" b="1" i="1" dirty="0">
              <a:latin typeface="Georgia" panose="02040502050405020303" pitchFamily="18" charset="0"/>
            </a:endParaRPr>
          </a:p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в первенстве России </a:t>
            </a:r>
            <a:endParaRPr lang="en-US" sz="2000" b="1" i="1" dirty="0">
              <a:latin typeface="Georgia" panose="02040502050405020303" pitchFamily="18" charset="0"/>
            </a:endParaRPr>
          </a:p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по самбо среди юношей и девушек до 18 лет.</a:t>
            </a:r>
          </a:p>
        </p:txBody>
      </p:sp>
    </p:spTree>
    <p:extLst>
      <p:ext uri="{BB962C8B-B14F-4D97-AF65-F5344CB8AC3E}">
        <p14:creationId xmlns:p14="http://schemas.microsoft.com/office/powerpoint/2010/main" xmlns="" val="3103433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rafaret-decor.ru/sites/default/files/2023-01/%D0%A4%D0%BE%D0%BD%20%D0%BE%D0%BB%D0%B8%D0%BC%D0%BF%D0%B8%D0%B9%D1%81%D0%BA%D0%B8%D0%B5%20%D0%B8%D0%B3%D1%80%D1%8B%20%283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93327E-5F41-B903-D5AD-962783AF9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646" y="1060765"/>
            <a:ext cx="3650138" cy="499164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BABB2D-B1AA-2B5B-593F-4920BACEA603}"/>
              </a:ext>
            </a:extLst>
          </p:cNvPr>
          <p:cNvSpPr txBox="1"/>
          <p:nvPr/>
        </p:nvSpPr>
        <p:spPr>
          <a:xfrm>
            <a:off x="322679" y="1957015"/>
            <a:ext cx="3949915" cy="2895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на  Всероссийских соревнованиях по  самбо среди юношей и девушек 14 - 16 лет </a:t>
            </a:r>
            <a:endParaRPr lang="en-US" sz="2000" b="1" i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"Мемориал заслуженного тренера России по самбо Ю.В. Коростылёва".</a:t>
            </a:r>
            <a:endParaRPr lang="ru-RU" sz="2000" b="1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одежда, человек, обувь, плака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2C6F6DB-194B-C910-8E8D-9E8B9C765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387" y="776434"/>
            <a:ext cx="2114286" cy="282857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70E8545-89AF-D671-9D00-B2E24D585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388" y="3834130"/>
            <a:ext cx="2174662" cy="2792210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7431966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497</Words>
  <Application>Microsoft Office PowerPoint</Application>
  <PresentationFormat>Произвольный</PresentationFormat>
  <Paragraphs>83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2023-04-19T08:18:28Z</dcterms:created>
  <dcterms:modified xsi:type="dcterms:W3CDTF">2025-07-25T00:22:34Z</dcterms:modified>
</cp:coreProperties>
</file>